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6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89B76-99BA-4ED2-8A28-D4DB970A5905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2842A-E8AC-4E13-B7AE-3E2CDB87F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59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02C939-8837-4FCD-854C-CC7986BFAD80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542C3C-4891-4A0B-885F-E4C755FBCC1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millerdesignworks.com/wp/images/artifacts/vec_ras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Viewing Graphics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7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Vector V Bitmap</a:t>
            </a:r>
            <a:endParaRPr lang="en-GB" dirty="0"/>
          </a:p>
        </p:txBody>
      </p:sp>
      <p:pic>
        <p:nvPicPr>
          <p:cNvPr id="4" name="Picture 3" descr="http://www.millerdesignworks.com/wp/images/artifacts/vec_ras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6"/>
          <a:stretch>
            <a:fillRect/>
          </a:stretch>
        </p:blipFill>
        <p:spPr bwMode="auto">
          <a:xfrm>
            <a:off x="2558333" y="2420888"/>
            <a:ext cx="3771740" cy="276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30073" y="1925216"/>
            <a:ext cx="23068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+mj-lt"/>
              </a:rPr>
              <a:t>Bitmap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+mj-lt"/>
              </a:rPr>
              <a:t>High resolution = sharp image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+mj-lt"/>
              </a:rPr>
              <a:t>Displays photographs to a high quality.</a:t>
            </a:r>
          </a:p>
          <a:p>
            <a:endParaRPr lang="en-GB" dirty="0" smtClean="0">
              <a:solidFill>
                <a:srgbClr val="00B05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+mj-lt"/>
              </a:rPr>
              <a:t>Large file size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+mj-lt"/>
              </a:rPr>
              <a:t>Lose of quality when scaled</a:t>
            </a:r>
          </a:p>
          <a:p>
            <a:endParaRPr lang="en-GB" b="1" u="sng" dirty="0">
              <a:latin typeface="+mj-lt"/>
            </a:endParaRPr>
          </a:p>
          <a:p>
            <a:endParaRPr lang="en-GB" b="1" u="sng" dirty="0" smtClean="0">
              <a:latin typeface="+mj-lt"/>
            </a:endParaRPr>
          </a:p>
          <a:p>
            <a:endParaRPr lang="en-GB" b="1" u="sng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936" y="1925216"/>
            <a:ext cx="23068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+mj-lt"/>
              </a:rPr>
              <a:t>Vector</a:t>
            </a:r>
          </a:p>
          <a:p>
            <a:endParaRPr lang="en-GB" b="1" u="sng" dirty="0">
              <a:solidFill>
                <a:srgbClr val="00B05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+mj-lt"/>
              </a:rPr>
              <a:t>Easily Scalable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+mj-lt"/>
              </a:rPr>
              <a:t>Good for shapes and curves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+mj-lt"/>
              </a:rPr>
              <a:t>Uses maths equations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+mj-lt"/>
              </a:rPr>
              <a:t>Small file size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solidFill>
                <a:srgbClr val="00B05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+mj-lt"/>
              </a:rPr>
              <a:t>Not good for photographs</a:t>
            </a:r>
          </a:p>
          <a:p>
            <a:endParaRPr lang="en-GB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433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to View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Hard Copy</a:t>
            </a:r>
          </a:p>
          <a:p>
            <a:r>
              <a:rPr lang="en-GB" dirty="0" smtClean="0"/>
              <a:t>On Screen</a:t>
            </a:r>
            <a:endParaRPr lang="en-GB" dirty="0"/>
          </a:p>
        </p:txBody>
      </p:sp>
      <p:pic>
        <p:nvPicPr>
          <p:cNvPr id="1026" name="Picture 2" descr="http://www.minutemanbristol.com/wp-content/uploads/2012/11/Print-ready-file-630x450-63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83312"/>
            <a:ext cx="5112568" cy="365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22" y="2183312"/>
            <a:ext cx="4886571" cy="366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67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Producing a hardcopy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Inkjet</a:t>
            </a:r>
            <a:r>
              <a:rPr lang="en-GB" dirty="0" smtClean="0"/>
              <a:t> – Most common printer found at home, schools and offices.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Pros and Cons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Inexpensive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Photographic quality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Print on different papers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Quick for short runs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Ink is expensive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Time to dry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Limited paper size</a:t>
            </a:r>
          </a:p>
        </p:txBody>
      </p:sp>
      <p:sp>
        <p:nvSpPr>
          <p:cNvPr id="4" name="AutoShape 2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3240360" cy="284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0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Producing a hardcopy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Colour Laser </a:t>
            </a:r>
            <a:r>
              <a:rPr lang="en-GB" dirty="0" smtClean="0"/>
              <a:t>– work with toner and use a laser to fuse the toner dust to the paper.</a:t>
            </a: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Pros and Cons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Fairly Inexpensive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Good quality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but not photographic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Very quick for short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to medium runs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toner is expensive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Parts are expensive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Limited paper size</a:t>
            </a:r>
          </a:p>
        </p:txBody>
      </p:sp>
      <p:sp>
        <p:nvSpPr>
          <p:cNvPr id="4" name="AutoShape 2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http://colour-laser-printers.co.uk/images/products/mini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3190875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Producing a hardcopy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Screen Printing </a:t>
            </a:r>
            <a:r>
              <a:rPr lang="en-GB" dirty="0" smtClean="0"/>
              <a:t>– Old fashioned but great for making t-shirts, posters or bags.</a:t>
            </a: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Pros and Cons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Low cost for mid volume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Bright vibrant colours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Can print on different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materials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Slow and messy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Expensive to set up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Cannot do high resolution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ink drying time</a:t>
            </a:r>
          </a:p>
        </p:txBody>
      </p:sp>
      <p:sp>
        <p:nvSpPr>
          <p:cNvPr id="4" name="AutoShape 2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www.nexgen2go.co.uk/uploads/10958073/Image/screen_printing-man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4084845" cy="258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98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Producing a hardcopy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Wide Format Banner </a:t>
            </a:r>
            <a:r>
              <a:rPr lang="en-GB" dirty="0" smtClean="0"/>
              <a:t>– Used for large banners or vehicles.  Similar to an Ink Jet printer.</a:t>
            </a: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Pros and Cons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Can print in huge sizes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Photographic quality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Different papers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Quick for short runs of posters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Drying Time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Ink is extremely expensive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Bad for the environment</a:t>
            </a:r>
          </a:p>
        </p:txBody>
      </p:sp>
      <p:sp>
        <p:nvSpPr>
          <p:cNvPr id="4" name="AutoShape 2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://www.integdoes.com/wordpress/wp-content/uploads/2014/09/WF-prt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4582733" cy="340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3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Producing a hardcopy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Offset Lithography</a:t>
            </a:r>
            <a:r>
              <a:rPr lang="en-GB" dirty="0" smtClean="0"/>
              <a:t>– Great for high volume leaflets or brochures.</a:t>
            </a: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Pros and Cons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Cost efficient and quick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Photographic quality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Print on different paper sizes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Expensive set up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Time consuming set up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Specialist Training required</a:t>
            </a:r>
          </a:p>
        </p:txBody>
      </p:sp>
      <p:sp>
        <p:nvSpPr>
          <p:cNvPr id="4" name="AutoShape 2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itsjacqueline.files.wordpress.com/2011/04/printer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www.diztinctmedia.com/EN/images/Offset%20Machin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852935"/>
            <a:ext cx="4084067" cy="262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2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Hardcopies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hardcopy prints require the page to be set up using CMYK.  </a:t>
            </a:r>
          </a:p>
          <a:p>
            <a:pPr marL="0" indent="0">
              <a:buNone/>
            </a:pPr>
            <a:r>
              <a:rPr lang="en-GB" dirty="0" smtClean="0"/>
              <a:t>C -</a:t>
            </a:r>
          </a:p>
          <a:p>
            <a:pPr marL="0" indent="0">
              <a:buNone/>
            </a:pPr>
            <a:r>
              <a:rPr lang="en-GB" dirty="0" smtClean="0"/>
              <a:t>M -  </a:t>
            </a:r>
          </a:p>
          <a:p>
            <a:pPr marL="0" indent="0">
              <a:buNone/>
            </a:pPr>
            <a:r>
              <a:rPr lang="en-GB" dirty="0" smtClean="0"/>
              <a:t>Y -</a:t>
            </a:r>
          </a:p>
          <a:p>
            <a:pPr marL="0" indent="0">
              <a:buNone/>
            </a:pPr>
            <a:r>
              <a:rPr lang="en-GB" dirty="0" smtClean="0"/>
              <a:t>K -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42088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+mj-lt"/>
              </a:rPr>
              <a:t>Cyan</a:t>
            </a:r>
            <a:endParaRPr lang="en-GB" sz="2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8544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00EAF"/>
                </a:solidFill>
                <a:latin typeface="+mj-lt"/>
              </a:rPr>
              <a:t>Magenta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375677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Black </a:t>
            </a:r>
            <a:r>
              <a:rPr lang="en-GB" sz="2400" dirty="0" smtClean="0">
                <a:latin typeface="+mj-lt"/>
              </a:rPr>
              <a:t>Key colour</a:t>
            </a:r>
            <a:endParaRPr lang="en-GB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31611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00"/>
                </a:solidFill>
                <a:latin typeface="+mj-lt"/>
              </a:rPr>
              <a:t>Yellow</a:t>
            </a:r>
            <a:endParaRPr lang="en-GB" sz="2400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4098" name="Picture 2" descr="http://www.artlex.com/ArtLex/c/Images/diagramCMY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51720"/>
            <a:ext cx="3169864" cy="316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665" y="4365104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CMY overlapped in order to produce the other colours.  This is called “</a:t>
            </a:r>
            <a:r>
              <a:rPr lang="en-GB" b="1" dirty="0" smtClean="0">
                <a:latin typeface="+mj-lt"/>
              </a:rPr>
              <a:t>subtractive colouring.”</a:t>
            </a:r>
          </a:p>
          <a:p>
            <a:r>
              <a:rPr lang="en-GB" dirty="0" smtClean="0">
                <a:latin typeface="+mj-lt"/>
              </a:rPr>
              <a:t>When all 3 are overlapped they create a dark colour close to black but not it exactly this is why Black is still required.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70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Electronic Displays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Electronic displays use RGB to produce colour.</a:t>
            </a:r>
          </a:p>
          <a:p>
            <a:pPr marL="0" indent="0">
              <a:buNone/>
            </a:pPr>
            <a:r>
              <a:rPr lang="en-GB" dirty="0" smtClean="0"/>
              <a:t>R - </a:t>
            </a:r>
          </a:p>
          <a:p>
            <a:pPr marL="0" indent="0">
              <a:buNone/>
            </a:pPr>
            <a:r>
              <a:rPr lang="en-GB" dirty="0" smtClean="0"/>
              <a:t>G - </a:t>
            </a:r>
          </a:p>
          <a:p>
            <a:pPr marL="0" indent="0">
              <a:buNone/>
            </a:pPr>
            <a:r>
              <a:rPr lang="en-GB" dirty="0" smtClean="0"/>
              <a:t>B -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043608" y="2060848"/>
            <a:ext cx="1038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ed</a:t>
            </a:r>
            <a:endParaRPr lang="en-GB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043608" y="2492896"/>
            <a:ext cx="1359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92D050"/>
                </a:solidFill>
                <a:latin typeface="+mj-lt"/>
              </a:rPr>
              <a:t>Green</a:t>
            </a:r>
            <a:endParaRPr lang="en-GB" sz="2400" b="1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043607" y="2905732"/>
            <a:ext cx="1359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Blue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005063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Electronic displays are normally made of extremely small LED’s. They are controlled suing an electric current.  If all 3 LED’s are on then white is produces.  This is called “additive colour.”</a:t>
            </a:r>
            <a:endParaRPr lang="en-GB" dirty="0">
              <a:latin typeface="+mj-lt"/>
            </a:endParaRPr>
          </a:p>
        </p:txBody>
      </p:sp>
      <p:pic>
        <p:nvPicPr>
          <p:cNvPr id="5122" name="Picture 2" descr="http://i.stack.imgur.com/LcBvQ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91680"/>
            <a:ext cx="3168352" cy="301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</TotalTime>
  <Words>399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Viewing Graphics</vt:lpstr>
      <vt:lpstr>Ways to View Graphics</vt:lpstr>
      <vt:lpstr>Producing a hardcopy</vt:lpstr>
      <vt:lpstr>Producing a hardcopy</vt:lpstr>
      <vt:lpstr>Producing a hardcopy</vt:lpstr>
      <vt:lpstr>Producing a hardcopy</vt:lpstr>
      <vt:lpstr>Producing a hardcopy</vt:lpstr>
      <vt:lpstr>Hardcopies</vt:lpstr>
      <vt:lpstr>Electronic Displays</vt:lpstr>
      <vt:lpstr>Vector V Bitmap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Viewing Graphics</dc:title>
  <dc:creator>TannerN</dc:creator>
  <cp:lastModifiedBy>TannerN</cp:lastModifiedBy>
  <cp:revision>9</cp:revision>
  <dcterms:created xsi:type="dcterms:W3CDTF">2016-01-19T10:04:31Z</dcterms:created>
  <dcterms:modified xsi:type="dcterms:W3CDTF">2016-01-22T15:45:42Z</dcterms:modified>
</cp:coreProperties>
</file>