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65" r:id="rId5"/>
    <p:sldId id="261" r:id="rId6"/>
    <p:sldId id="258" r:id="rId7"/>
    <p:sldId id="259" r:id="rId8"/>
    <p:sldId id="260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407BCB8-BBA9-4DBA-9FD8-42F7E002EBA3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D1EC16D-EEE1-45F0-87DF-7106D55CAF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BCB8-BBA9-4DBA-9FD8-42F7E002EBA3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16D-EEE1-45F0-87DF-7106D55CAF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BCB8-BBA9-4DBA-9FD8-42F7E002EBA3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16D-EEE1-45F0-87DF-7106D55CAF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BCB8-BBA9-4DBA-9FD8-42F7E002EBA3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16D-EEE1-45F0-87DF-7106D55CAF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BCB8-BBA9-4DBA-9FD8-42F7E002EBA3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16D-EEE1-45F0-87DF-7106D55CAF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BCB8-BBA9-4DBA-9FD8-42F7E002EBA3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16D-EEE1-45F0-87DF-7106D55CAF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07BCB8-BBA9-4DBA-9FD8-42F7E002EBA3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1EC16D-EEE1-45F0-87DF-7106D55CAFB8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407BCB8-BBA9-4DBA-9FD8-42F7E002EBA3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D1EC16D-EEE1-45F0-87DF-7106D55CAF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BCB8-BBA9-4DBA-9FD8-42F7E002EBA3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16D-EEE1-45F0-87DF-7106D55CAF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BCB8-BBA9-4DBA-9FD8-42F7E002EBA3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16D-EEE1-45F0-87DF-7106D55CAF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BCB8-BBA9-4DBA-9FD8-42F7E002EBA3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16D-EEE1-45F0-87DF-7106D55CAF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407BCB8-BBA9-4DBA-9FD8-42F7E002EBA3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D1EC16D-EEE1-45F0-87DF-7106D55CAFB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Engineering Science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Systems and Control</a:t>
            </a:r>
            <a:endParaRPr lang="en-GB" dirty="0"/>
          </a:p>
        </p:txBody>
      </p:sp>
      <p:pic>
        <p:nvPicPr>
          <p:cNvPr id="1028" name="Picture 4" descr="C:\Documents and Settings\burnsd\Local Settings\Temporary Internet Files\Content.IE5\X465W2VO\MC9003109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25144"/>
            <a:ext cx="1560881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burnsd\Local Settings\Temporary Internet Files\Content.IE5\GOCZK1GX\MC9003108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08989"/>
            <a:ext cx="1841602" cy="165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4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Universal sub-system diagram of a radio</a:t>
            </a:r>
            <a:endParaRPr lang="en-GB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76400" y="3886200"/>
            <a:ext cx="1219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Aerial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657600" y="3886200"/>
            <a:ext cx="1447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Amplifier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38800" y="3886200"/>
            <a:ext cx="1828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Loudspeaker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620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895600" y="4114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51054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74676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28600" y="30480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Radio Waves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620000" y="3124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Sound</a:t>
            </a:r>
          </a:p>
        </p:txBody>
      </p:sp>
      <p:pic>
        <p:nvPicPr>
          <p:cNvPr id="4098" name="Picture 2" descr="C:\Documents and Settings\burnsd\Local Settings\Temporary Internet Files\Content.IE5\T8B7ZBJL\MC9000300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993" y="4648164"/>
            <a:ext cx="1657807" cy="178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burnsd\Local Settings\Temporary Internet Files\Content.IE5\GOCZK1GX\MM900234691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48164"/>
            <a:ext cx="1752600" cy="211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burnsd\Local Settings\Temporary Internet Files\Content.IE5\GOCZK1GX\MC91021741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386" y="4798755"/>
            <a:ext cx="1829714" cy="134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524001" y="3428603"/>
            <a:ext cx="6096000" cy="1152525"/>
          </a:xfrm>
          <a:prstGeom prst="rect">
            <a:avLst/>
          </a:prstGeom>
          <a:noFill/>
          <a:ln w="9525" algn="in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4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complete </a:t>
            </a:r>
            <a:r>
              <a:rPr lang="en-GB" b="1" dirty="0" smtClean="0"/>
              <a:t>Task 2 and 3.</a:t>
            </a:r>
          </a:p>
          <a:p>
            <a:endParaRPr lang="en-GB" b="1" i="1" dirty="0"/>
          </a:p>
          <a:p>
            <a:r>
              <a:rPr lang="en-GB" dirty="0" smtClean="0"/>
              <a:t>Remember to check with your teacher before moving on and to look after the equipment that you are using.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3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Universal Systems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order to under stand how things work Engineers break them down to make them simpler to understand. This is called using the </a:t>
            </a:r>
            <a:r>
              <a:rPr lang="en-GB" b="1" i="1" dirty="0" smtClean="0"/>
              <a:t>systems approach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b="1" dirty="0" smtClean="0"/>
              <a:t>Universal Systems Diagram</a:t>
            </a:r>
            <a:endParaRPr lang="en-GB" b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9000" y="5373216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Process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2209800" y="5601816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5562600" y="5601816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43608" y="5360116"/>
            <a:ext cx="1295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Input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934200" y="5360115"/>
            <a:ext cx="1295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Output 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209800" y="5601816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562600" y="5601816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39552" y="4293096"/>
            <a:ext cx="7920880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3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Universal Diagram of a Radio</a:t>
            </a:r>
            <a:endParaRPr lang="en-GB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29000" y="3581400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Radio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2209800" y="3810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5562600" y="3810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19200" y="29718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Radio Waves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248400" y="3200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Sound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209800" y="3810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5562600" y="3810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074" name="Picture 2" descr="C:\Documents and Settings\burnsd\Local Settings\Temporary Internet Files\Content.IE5\T8B7ZBJL\MC9003490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653136"/>
            <a:ext cx="3257697" cy="1622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6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complete </a:t>
            </a:r>
            <a:r>
              <a:rPr lang="en-GB" b="1" dirty="0" smtClean="0"/>
              <a:t>Task 1</a:t>
            </a:r>
            <a:r>
              <a:rPr lang="en-GB" b="1" dirty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69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E&amp;L Boards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help engineers understand how a system works we sometimes use electronic boards of computer software to gain a better understanding.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4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Input Boards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Light Sensor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Temperature Sensor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Moisture Sensor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Push Switch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Magnetic Switch Unit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Input Voltage Unit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Analogue signals can be any value They can be completely ON or OFF but can also be half or three quarters on (Think of a dimmer switch on a light)</a:t>
            </a:r>
          </a:p>
        </p:txBody>
      </p:sp>
    </p:spTree>
    <p:extLst>
      <p:ext uri="{BB962C8B-B14F-4D97-AF65-F5344CB8AC3E}">
        <p14:creationId xmlns:p14="http://schemas.microsoft.com/office/powerpoint/2010/main" val="22255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Boards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Transducer Driver</a:t>
            </a:r>
          </a:p>
          <a:p>
            <a:r>
              <a:rPr lang="en-GB" dirty="0"/>
              <a:t>Latch</a:t>
            </a:r>
          </a:p>
          <a:p>
            <a:r>
              <a:rPr lang="en-GB" dirty="0"/>
              <a:t>Inverter (NOT) Gate</a:t>
            </a:r>
          </a:p>
          <a:p>
            <a:r>
              <a:rPr lang="en-GB" dirty="0"/>
              <a:t>AND Gate</a:t>
            </a:r>
          </a:p>
          <a:p>
            <a:r>
              <a:rPr lang="en-GB" dirty="0"/>
              <a:t>Comparator</a:t>
            </a:r>
          </a:p>
          <a:p>
            <a:r>
              <a:rPr lang="en-GB" dirty="0"/>
              <a:t>OR Gate</a:t>
            </a:r>
          </a:p>
          <a:p>
            <a:r>
              <a:rPr lang="en-GB" dirty="0"/>
              <a:t>NAND Gate</a:t>
            </a:r>
          </a:p>
          <a:p>
            <a:r>
              <a:rPr lang="en-GB" dirty="0"/>
              <a:t>NOR Gate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57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 Boards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Bulb</a:t>
            </a:r>
          </a:p>
          <a:p>
            <a:r>
              <a:rPr lang="en-GB" dirty="0"/>
              <a:t>Buzzer</a:t>
            </a:r>
          </a:p>
          <a:p>
            <a:r>
              <a:rPr lang="en-GB" dirty="0"/>
              <a:t>Motor</a:t>
            </a:r>
          </a:p>
          <a:p>
            <a:r>
              <a:rPr lang="en-GB" dirty="0"/>
              <a:t>Relay</a:t>
            </a:r>
          </a:p>
          <a:p>
            <a:r>
              <a:rPr lang="en-GB" dirty="0"/>
              <a:t>Solenoid</a:t>
            </a:r>
          </a:p>
          <a:p>
            <a:endParaRPr lang="en-GB" dirty="0"/>
          </a:p>
        </p:txBody>
      </p:sp>
      <p:pic>
        <p:nvPicPr>
          <p:cNvPr id="2050" name="Picture 2" descr="C:\Documents and Settings\burnsd\Local Settings\Temporary Internet Files\Content.IE5\JROV4X25\MC9004326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0527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burnsd\Local Settings\Temporary Internet Files\Content.IE5\JROV4X25\MC9002543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93096"/>
            <a:ext cx="1830629" cy="178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07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Universal Diagram of a Radio</a:t>
            </a:r>
            <a:endParaRPr lang="en-GB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29000" y="3581400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Radio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2209800" y="3810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5562600" y="3810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19200" y="29718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Radio Waves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248400" y="3200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Sound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209800" y="3810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5562600" y="3810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074" name="Picture 2" descr="C:\Documents and Settings\burnsd\Local Settings\Temporary Internet Files\Content.IE5\T8B7ZBJL\MC9003490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653136"/>
            <a:ext cx="3257697" cy="1622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65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130</TotalTime>
  <Words>203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Engineering Science</vt:lpstr>
      <vt:lpstr>Universal Systems Diagram</vt:lpstr>
      <vt:lpstr>Universal Diagram of a Radio</vt:lpstr>
      <vt:lpstr>Task</vt:lpstr>
      <vt:lpstr>E&amp;L Boards</vt:lpstr>
      <vt:lpstr>Input Boards</vt:lpstr>
      <vt:lpstr>Process Boards</vt:lpstr>
      <vt:lpstr>Output Boards</vt:lpstr>
      <vt:lpstr>Universal Diagram of a Radio</vt:lpstr>
      <vt:lpstr>Universal sub-system diagram of a radio</vt:lpstr>
      <vt:lpstr>Task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Science</dc:title>
  <dc:creator>Mr Burns</dc:creator>
  <cp:lastModifiedBy>Mr Burns</cp:lastModifiedBy>
  <cp:revision>9</cp:revision>
  <dcterms:created xsi:type="dcterms:W3CDTF">2014-05-21T08:33:28Z</dcterms:created>
  <dcterms:modified xsi:type="dcterms:W3CDTF">2014-06-03T12:41:23Z</dcterms:modified>
</cp:coreProperties>
</file>