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57E0C-645A-46F8-A5E7-90B41B5BF5A9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063EA-301C-435F-B725-9DC49A301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7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063EA-301C-435F-B725-9DC49A301D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8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CADAC0-C0C6-4D8F-9C08-1B3FB1CC20A0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9D2A2C-2548-4115-89F0-49B58E00F9C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3D CAD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Tools, The Features, The 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Sketch Panel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2" r="75764" b="37720"/>
          <a:stretch/>
        </p:blipFill>
        <p:spPr bwMode="auto">
          <a:xfrm>
            <a:off x="5148064" y="1628800"/>
            <a:ext cx="2863863" cy="465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Panel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8" r="75536" b="37611"/>
          <a:stretch/>
        </p:blipFill>
        <p:spPr bwMode="auto">
          <a:xfrm>
            <a:off x="5652120" y="1604916"/>
            <a:ext cx="2778283" cy="442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Takes a 2D sketch and pulls it into a 3D form.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Surface Sketch Extrusion goes 2 ways:</a:t>
            </a:r>
          </a:p>
          <a:p>
            <a:pPr lvl="1"/>
            <a:r>
              <a:rPr lang="en-GB" dirty="0" smtClean="0"/>
              <a:t>Union (ADD)</a:t>
            </a:r>
          </a:p>
          <a:p>
            <a:pPr lvl="1"/>
            <a:r>
              <a:rPr lang="en-GB" dirty="0" smtClean="0"/>
              <a:t>Subtraction (REMOVE)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t="9702" b="9048"/>
          <a:stretch/>
        </p:blipFill>
        <p:spPr bwMode="auto">
          <a:xfrm>
            <a:off x="4572000" y="1988563"/>
            <a:ext cx="4269363" cy="346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1" t="18848" r="18237" b="17532"/>
          <a:stretch/>
        </p:blipFill>
        <p:spPr bwMode="auto">
          <a:xfrm>
            <a:off x="5148063" y="1535132"/>
            <a:ext cx="3248167" cy="465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1" t="22084" r="15858" b="12920"/>
          <a:stretch/>
        </p:blipFill>
        <p:spPr bwMode="auto">
          <a:xfrm>
            <a:off x="4902403" y="1475853"/>
            <a:ext cx="3493828" cy="47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Revolve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Takes a 2D sketch and makes it into a 3D cylindrical shape.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you need…</a:t>
            </a:r>
          </a:p>
          <a:p>
            <a:r>
              <a:rPr lang="en-GB" dirty="0" smtClean="0"/>
              <a:t>A profile</a:t>
            </a:r>
          </a:p>
          <a:p>
            <a:r>
              <a:rPr lang="en-GB" dirty="0" smtClean="0"/>
              <a:t>A centre line</a:t>
            </a:r>
          </a:p>
          <a:p>
            <a:r>
              <a:rPr lang="en-GB" dirty="0" smtClean="0"/>
              <a:t>An angle of degrees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t="9842" r="4524" b="6763"/>
          <a:stretch/>
        </p:blipFill>
        <p:spPr bwMode="auto">
          <a:xfrm>
            <a:off x="3955082" y="1700808"/>
            <a:ext cx="5015121" cy="43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Takes </a:t>
            </a:r>
            <a:r>
              <a:rPr lang="en-GB" dirty="0"/>
              <a:t> </a:t>
            </a:r>
            <a:r>
              <a:rPr lang="en-GB" dirty="0" smtClean="0"/>
              <a:t>2D shapes and morphs them together to create a 3D form.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2 work planes</a:t>
            </a:r>
          </a:p>
          <a:p>
            <a:endParaRPr lang="en-GB" dirty="0"/>
          </a:p>
          <a:p>
            <a:r>
              <a:rPr lang="en-GB" dirty="0" smtClean="0"/>
              <a:t>2 sketches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9328" b="7649"/>
          <a:stretch/>
        </p:blipFill>
        <p:spPr bwMode="auto">
          <a:xfrm>
            <a:off x="4499992" y="1988840"/>
            <a:ext cx="437441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Takes a 3D form and makes it hollow.  Can remove surfaces.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can make the walls any thickness you require.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9515" r="2192" b="9329"/>
          <a:stretch/>
        </p:blipFill>
        <p:spPr bwMode="auto">
          <a:xfrm>
            <a:off x="3923928" y="1908862"/>
            <a:ext cx="5040560" cy="418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4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Array makes multiple copies of a feature and then positions them in to possible ways:</a:t>
            </a:r>
          </a:p>
          <a:p>
            <a:r>
              <a:rPr lang="en-GB" dirty="0" smtClean="0"/>
              <a:t>Rectangular</a:t>
            </a:r>
          </a:p>
          <a:p>
            <a:r>
              <a:rPr lang="en-GB" dirty="0" smtClean="0"/>
              <a:t>Circular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Arrays can be unions or subtractions.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9328" b="10821"/>
          <a:stretch/>
        </p:blipFill>
        <p:spPr bwMode="auto">
          <a:xfrm>
            <a:off x="4572000" y="2132856"/>
            <a:ext cx="4174047" cy="332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9467" b="9935"/>
          <a:stretch/>
        </p:blipFill>
        <p:spPr bwMode="auto">
          <a:xfrm>
            <a:off x="4572000" y="2023673"/>
            <a:ext cx="4402707" cy="351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1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Fillet/Chamfer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1385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Fillet/chamfer change the edge of a feature.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 fillet will round a corner.</a:t>
            </a:r>
          </a:p>
          <a:p>
            <a:endParaRPr lang="en-GB" dirty="0"/>
          </a:p>
          <a:p>
            <a:r>
              <a:rPr lang="en-GB" dirty="0" smtClean="0"/>
              <a:t>A chamfer will angle a corner and is generally at 45</a:t>
            </a:r>
            <a:r>
              <a:rPr lang="en-GB" dirty="0" smtClean="0">
                <a:latin typeface="Arial"/>
                <a:cs typeface="Arial"/>
              </a:rPr>
              <a:t>˚.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9328" r="1073" b="8022"/>
          <a:stretch/>
        </p:blipFill>
        <p:spPr bwMode="auto">
          <a:xfrm>
            <a:off x="4371053" y="1828640"/>
            <a:ext cx="4459633" cy="371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10401" r="1447" b="8629"/>
          <a:stretch/>
        </p:blipFill>
        <p:spPr bwMode="auto">
          <a:xfrm>
            <a:off x="4371053" y="1828640"/>
            <a:ext cx="4483660" cy="371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Fillet/Chamfer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1385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to remember: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 Chicken Fillet is curved.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2" t="30924" r="1026" b="8442"/>
          <a:stretch/>
        </p:blipFill>
        <p:spPr bwMode="auto">
          <a:xfrm>
            <a:off x="3784701" y="2060848"/>
            <a:ext cx="5117707" cy="326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bostonsausage.co.uk/content/wp-content/uploads/2010/02/Chicken-Fille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055">
            <a:off x="4974194" y="2439972"/>
            <a:ext cx="2860765" cy="20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how to create the following part…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5" t="16045" r="1352" b="25559"/>
          <a:stretch/>
        </p:blipFill>
        <p:spPr bwMode="auto">
          <a:xfrm>
            <a:off x="899592" y="2060848"/>
            <a:ext cx="6892120" cy="42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you need 3D CAD knowledge…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your </a:t>
            </a:r>
            <a:r>
              <a:rPr lang="en-GB" dirty="0" smtClean="0"/>
              <a:t>Engineering </a:t>
            </a:r>
            <a:r>
              <a:rPr lang="en-GB" dirty="0"/>
              <a:t>work.</a:t>
            </a:r>
          </a:p>
          <a:p>
            <a:pPr marL="457200" lvl="1" indent="0">
              <a:buNone/>
            </a:pPr>
            <a:r>
              <a:rPr lang="en-GB" sz="2000" smtClean="0"/>
              <a:t>	The </a:t>
            </a:r>
            <a:r>
              <a:rPr lang="en-GB" sz="2000" dirty="0" smtClean="0"/>
              <a:t>objects you are required to make have to be </a:t>
            </a:r>
            <a:r>
              <a:rPr lang="en-GB" sz="2000" smtClean="0"/>
              <a:t>created 	using </a:t>
            </a:r>
            <a:r>
              <a:rPr lang="en-GB" sz="2000" dirty="0" smtClean="0"/>
              <a:t>a variety of different modelling techniques.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dirty="0"/>
              <a:t>  In the exam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	You will be given a part of a model and be expected to 	know what tools and process have been used to create 	it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0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Industries use CAD?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they use 3D CAD for?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areas of the 3P’s is produced through the use of 3D CAD?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2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Uses 3D CAD?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3D CAD is one of the tools used by an engineer, designer or architect to create a range of work that help to produce material necessary for Manufacturing and Marketing.</a:t>
            </a:r>
          </a:p>
        </p:txBody>
      </p:sp>
    </p:spTree>
    <p:extLst>
      <p:ext uri="{BB962C8B-B14F-4D97-AF65-F5344CB8AC3E}">
        <p14:creationId xmlns:p14="http://schemas.microsoft.com/office/powerpoint/2010/main" val="27861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Industries use CAD?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Engineering, Designing, Architecture.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they use 3D CAD for?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Producing a 3D version of a model that will allow them to understand an object and help them to produce material for manufacturing and marketing.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areas of the 3P’s is produced through the use of 3D CAD?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Production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Promotional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9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CAD Modelling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1"/>
            <a:ext cx="7992888" cy="39604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It is a times-saving process.</a:t>
            </a:r>
          </a:p>
          <a:p>
            <a:pPr lvl="1"/>
            <a:r>
              <a:rPr lang="en-GB" dirty="0" smtClean="0"/>
              <a:t>It can help us to produce a limitless amount of drawings from only one model.</a:t>
            </a:r>
          </a:p>
          <a:p>
            <a:r>
              <a:rPr lang="en-GB" dirty="0" smtClean="0"/>
              <a:t>It is accurate.</a:t>
            </a:r>
          </a:p>
          <a:p>
            <a:pPr lvl="1"/>
            <a:r>
              <a:rPr lang="en-GB" dirty="0" smtClean="0"/>
              <a:t>There is no human error when marking out.</a:t>
            </a:r>
          </a:p>
          <a:p>
            <a:r>
              <a:rPr lang="en-GB" dirty="0" smtClean="0"/>
              <a:t>Edits can be made quickly.</a:t>
            </a:r>
          </a:p>
          <a:p>
            <a:pPr lvl="1"/>
            <a:r>
              <a:rPr lang="en-GB" dirty="0" smtClean="0"/>
              <a:t>There are no rubber marks or incorrect line types.</a:t>
            </a:r>
          </a:p>
          <a:p>
            <a:r>
              <a:rPr lang="en-GB" dirty="0" smtClean="0"/>
              <a:t>Detailing can be done with the use of zoom</a:t>
            </a:r>
          </a:p>
          <a:p>
            <a:pPr lvl="1"/>
            <a:r>
              <a:rPr lang="en-GB" dirty="0" smtClean="0"/>
              <a:t>Extra features can be used to support you.</a:t>
            </a:r>
          </a:p>
          <a:p>
            <a:r>
              <a:rPr lang="en-GB" dirty="0"/>
              <a:t>Back Up and Storage can keep files safe and secure.</a:t>
            </a:r>
          </a:p>
          <a:p>
            <a:pPr lvl="1"/>
            <a:r>
              <a:rPr lang="en-GB" dirty="0"/>
              <a:t>No physical space is required for large drawings and they can be printed out if a hardcopy is required.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73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CAD Modelling </a:t>
            </a:r>
            <a:br>
              <a:rPr lang="en-GB" dirty="0" smtClean="0"/>
            </a:br>
            <a:r>
              <a:rPr lang="en-GB" dirty="0" smtClean="0"/>
              <a:t>How it is used…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Manufacturing</a:t>
            </a:r>
          </a:p>
          <a:p>
            <a:pPr lvl="1"/>
            <a:r>
              <a:rPr lang="en-GB" dirty="0" smtClean="0"/>
              <a:t>The software can be used with CNC Machines to produce accurate physical objects.</a:t>
            </a:r>
          </a:p>
          <a:p>
            <a:r>
              <a:rPr lang="en-GB" dirty="0" smtClean="0"/>
              <a:t>Testing</a:t>
            </a:r>
          </a:p>
          <a:p>
            <a:pPr lvl="1"/>
            <a:r>
              <a:rPr lang="en-GB" dirty="0" smtClean="0"/>
              <a:t>Simulation can take place on the computer to put the object through a range of tests such as temperature change, pressure applied.</a:t>
            </a:r>
          </a:p>
          <a:p>
            <a:r>
              <a:rPr lang="en-GB" dirty="0" smtClean="0"/>
              <a:t>Animation</a:t>
            </a:r>
          </a:p>
          <a:p>
            <a:pPr lvl="1"/>
            <a:r>
              <a:rPr lang="en-GB" dirty="0" smtClean="0"/>
              <a:t>Parts of the model can move to give it a more real-life context and provide greater understanding as to how the object works</a:t>
            </a:r>
          </a:p>
        </p:txBody>
      </p:sp>
      <p:pic>
        <p:nvPicPr>
          <p:cNvPr id="1026" name="Picture 2" descr="http://image.made-in-china.com/6f3j00CveEGtBqOTgM/CNC-Machines-Work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.ornl.gov/info/ornlreview/v33_3_00/bc3_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b="7990"/>
          <a:stretch/>
        </p:blipFill>
        <p:spPr bwMode="auto">
          <a:xfrm>
            <a:off x="5148064" y="227550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6/6d/Activemark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59425"/>
            <a:ext cx="3810000" cy="28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3D Modelling we use…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Inventor – Sketch Area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0"/>
          <a:stretch/>
        </p:blipFill>
        <p:spPr bwMode="auto">
          <a:xfrm>
            <a:off x="1547664" y="2132856"/>
            <a:ext cx="6058542" cy="43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3D Modelling we use…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Inventor – Modelling Area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0"/>
          <a:stretch/>
        </p:blipFill>
        <p:spPr bwMode="auto">
          <a:xfrm>
            <a:off x="1547664" y="2132857"/>
            <a:ext cx="6058542" cy="43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132</TotalTime>
  <Words>517</Words>
  <Application>Microsoft Office PowerPoint</Application>
  <PresentationFormat>On-screen Show (4:3)</PresentationFormat>
  <Paragraphs>103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3D CAD</vt:lpstr>
      <vt:lpstr>Where you need 3D CAD knowledge…</vt:lpstr>
      <vt:lpstr>PowerPoint Presentation</vt:lpstr>
      <vt:lpstr>Who Uses 3D CAD?</vt:lpstr>
      <vt:lpstr>PowerPoint Presentation</vt:lpstr>
      <vt:lpstr>3D CAD Modelling Benefits</vt:lpstr>
      <vt:lpstr>3D CAD Modelling  How it is used…</vt:lpstr>
      <vt:lpstr>The 3D Modelling we use…</vt:lpstr>
      <vt:lpstr>The 3D Modelling we use…</vt:lpstr>
      <vt:lpstr>Sketch Panel</vt:lpstr>
      <vt:lpstr>Features Panel</vt:lpstr>
      <vt:lpstr>Extrusion</vt:lpstr>
      <vt:lpstr>Revolve</vt:lpstr>
      <vt:lpstr>Loft</vt:lpstr>
      <vt:lpstr>Shell</vt:lpstr>
      <vt:lpstr>Array</vt:lpstr>
      <vt:lpstr>Fillet/Chamfer</vt:lpstr>
      <vt:lpstr>Fillet/Chamfer</vt:lpstr>
      <vt:lpstr>Exam Question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Modelling</dc:title>
  <dc:creator>TannerN</dc:creator>
  <cp:lastModifiedBy>TannerN</cp:lastModifiedBy>
  <cp:revision>13</cp:revision>
  <dcterms:created xsi:type="dcterms:W3CDTF">2014-02-25T13:23:46Z</dcterms:created>
  <dcterms:modified xsi:type="dcterms:W3CDTF">2014-04-02T07:18:45Z</dcterms:modified>
</cp:coreProperties>
</file>