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C32CB9-125F-4517-8979-D7C4E1B772DA}" type="datetimeFigureOut">
              <a:rPr lang="en-GB" smtClean="0"/>
              <a:t>02/04/2014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B073E8-734D-40E5-BC34-0EED4DF6799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 Elements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Ingredients of Design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1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Not an element but equally as important.</a:t>
            </a:r>
          </a:p>
          <a:p>
            <a:pPr marL="0" indent="0">
              <a:buNone/>
            </a:pPr>
            <a:r>
              <a:rPr lang="en-GB" dirty="0" smtClean="0"/>
              <a:t>Text is used in a variety of publications, and the different uses need different typographic treatments.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Headings: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Sub Headings: </a:t>
            </a:r>
          </a:p>
          <a:p>
            <a:pPr marL="0" indent="0">
              <a:buNone/>
            </a:pPr>
            <a:r>
              <a:rPr lang="en-GB" b="1" dirty="0" smtClean="0"/>
              <a:t>Captions: </a:t>
            </a:r>
          </a:p>
          <a:p>
            <a:pPr marL="0" indent="0">
              <a:buNone/>
            </a:pPr>
            <a:r>
              <a:rPr lang="en-GB" b="1" dirty="0" smtClean="0"/>
              <a:t>Headers/Footers: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b="1" dirty="0" smtClean="0"/>
              <a:t>Pull-Quotes: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0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Font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Serif				Sans Serif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5696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429000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T</a:t>
            </a:r>
            <a:endParaRPr lang="en-GB" sz="96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3371508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>
                <a:latin typeface="+mj-lt"/>
              </a:rPr>
              <a:t>T</a:t>
            </a:r>
            <a:endParaRPr lang="en-GB" sz="9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4941168"/>
            <a:ext cx="324036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Serif refers to the little flick added to a letter.  This style of font is very formal and classic.  It creates an official and serious tone.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24028" y="4998660"/>
            <a:ext cx="324036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Sans Serif fonts do not have the little flick.  This style is more modern.  It creates a relaxed tone.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 the following page identify where the following Design Elements have been used?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Line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Shape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Size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Colour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2179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27065" r="17904" b="12969"/>
          <a:stretch/>
        </p:blipFill>
        <p:spPr bwMode="auto">
          <a:xfrm>
            <a:off x="1331640" y="1700808"/>
            <a:ext cx="6549081" cy="438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7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 </a:t>
            </a:r>
            <a:br>
              <a:rPr lang="en-GB" dirty="0" smtClean="0"/>
            </a:br>
            <a:r>
              <a:rPr lang="en-GB" dirty="0" smtClean="0"/>
              <a:t>Design Elements?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Design Elements are the small ingredients that can make up a page and allow it to be tidied together.  These are the building blocks to creating a successful Graphical Layout.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9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Line is used to divide up the layout or connect </a:t>
            </a:r>
            <a:r>
              <a:rPr lang="en-GB" smtClean="0"/>
              <a:t>various elements.</a:t>
            </a:r>
            <a:endParaRPr lang="en-GB" dirty="0"/>
          </a:p>
        </p:txBody>
      </p:sp>
      <p:pic>
        <p:nvPicPr>
          <p:cNvPr id="1026" name="Picture 2" descr="http://www.dshinsel.com/wp-content/uploads/2012/02/Janu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888432" cy="50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Shape </a:t>
            </a:r>
            <a:r>
              <a:rPr lang="en-GB" dirty="0"/>
              <a:t>i</a:t>
            </a:r>
            <a:r>
              <a:rPr lang="en-GB" dirty="0" smtClean="0"/>
              <a:t>s often used to keep the reader interested and can make a page much more dynamic.  It can separate the page and allow for various items to stand out.</a:t>
            </a:r>
            <a:endParaRPr lang="en-GB" dirty="0"/>
          </a:p>
        </p:txBody>
      </p:sp>
      <p:pic>
        <p:nvPicPr>
          <p:cNvPr id="4" name="Picture 2" descr="http://www.dshinsel.com/wp-content/uploads/2012/02/Janu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3888432" cy="505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Physical Texture, the paper and its quality can portray a message.  Visual texture that is revealed through the use of imagery, this can add to creating moods for the reader.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9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Size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The relationship between items. The larger the item the more dominant it will be on the page stressing its importance to the reader.  This refers to text and imagery.</a:t>
            </a:r>
            <a:endParaRPr lang="en-GB" dirty="0"/>
          </a:p>
        </p:txBody>
      </p:sp>
      <p:pic>
        <p:nvPicPr>
          <p:cNvPr id="2050" name="Picture 2" descr="http://images2.fanpop.com/images/photos/4800000/Jan-2009-Entertainment-Weekly-magazine-article-public-enemies-4872394-1170-15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6671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7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Colour is used to create moods and stimulate emotions.  Colours that harmonise will help create a unified page where as contrasting colours will separate the page and create drama.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Mass refers to the amount of surface area an element takes up.  The amount of mass used can reflect the mood or tone you want to convey.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 smtClean="0"/>
              <a:t>i.e</a:t>
            </a:r>
            <a:r>
              <a:rPr lang="en-GB" dirty="0" smtClean="0"/>
              <a:t>  Thin lines convey class and elegance whereas a large heavy block of colour can represent fun.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8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Not an element but equally as important.</a:t>
            </a:r>
          </a:p>
          <a:p>
            <a:pPr marL="0" indent="0">
              <a:buNone/>
            </a:pPr>
            <a:r>
              <a:rPr lang="en-GB" dirty="0" smtClean="0"/>
              <a:t>Text is used in a variety of publications, and the different uses need different typographic treatments.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4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</TotalTime>
  <Words>379</Words>
  <Application>Microsoft Office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Design Elements</vt:lpstr>
      <vt:lpstr>What are the  Design Elements?</vt:lpstr>
      <vt:lpstr>Line</vt:lpstr>
      <vt:lpstr>Shape</vt:lpstr>
      <vt:lpstr>Texture</vt:lpstr>
      <vt:lpstr>Size</vt:lpstr>
      <vt:lpstr>Colour</vt:lpstr>
      <vt:lpstr>Mass</vt:lpstr>
      <vt:lpstr>Text</vt:lpstr>
      <vt:lpstr>Text</vt:lpstr>
      <vt:lpstr>Font Types</vt:lpstr>
      <vt:lpstr>Exam Question</vt:lpstr>
      <vt:lpstr>Exam Question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Elements</dc:title>
  <dc:creator>TannerN</dc:creator>
  <cp:lastModifiedBy>TannerN</cp:lastModifiedBy>
  <cp:revision>9</cp:revision>
  <dcterms:created xsi:type="dcterms:W3CDTF">2014-02-13T10:18:24Z</dcterms:created>
  <dcterms:modified xsi:type="dcterms:W3CDTF">2014-04-02T09:20:37Z</dcterms:modified>
</cp:coreProperties>
</file>