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67DB-34CD-4AE2-9A5E-BD319A041E76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7E2FA-CEFF-4D5F-925A-E43AF2D4B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1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E2FA-CEFF-4D5F-925A-E43AF2D4BB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5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65B0E9-3B1D-4635-A6C9-3673BEE7C87C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D21D3C-A233-4845-9E62-0728C76106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Sections,</a:t>
            </a:r>
            <a:br>
              <a:rPr lang="en-GB" sz="5400" dirty="0" smtClean="0"/>
            </a:br>
            <a:r>
              <a:rPr lang="en-GB" sz="5400" dirty="0" smtClean="0"/>
              <a:t>Assemblies &amp; Exploded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are they used for? </a:t>
            </a:r>
          </a:p>
          <a:p>
            <a:r>
              <a:rPr lang="en-GB" dirty="0" smtClean="0"/>
              <a:t>What do they look like?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5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Sections are used to show internal details of an object.  The can show how a product fits together which may me difficult to see from hidden detail.</a:t>
            </a:r>
          </a:p>
          <a:p>
            <a:endParaRPr lang="en-GB" dirty="0"/>
          </a:p>
          <a:p>
            <a:r>
              <a:rPr lang="en-GB" dirty="0" smtClean="0"/>
              <a:t>Sectional drawings are generally found in instruction manuals and in workshops.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4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needed to create sectional drawing?</a:t>
            </a:r>
          </a:p>
          <a:p>
            <a:endParaRPr lang="en-GB" dirty="0"/>
          </a:p>
          <a:p>
            <a:pPr lvl="1"/>
            <a:r>
              <a:rPr lang="en-GB" sz="2400" dirty="0" smtClean="0"/>
              <a:t>A Cutting Plane</a:t>
            </a:r>
          </a:p>
          <a:p>
            <a:pPr lvl="1"/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Direction of the cut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899592" y="3789040"/>
            <a:ext cx="7416824" cy="0"/>
            <a:chOff x="899592" y="4221088"/>
            <a:chExt cx="7416824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15616" y="4221088"/>
              <a:ext cx="6768752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99592" y="4221088"/>
              <a:ext cx="43204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884368" y="4221088"/>
              <a:ext cx="43204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71600" y="5517232"/>
            <a:ext cx="7632848" cy="513348"/>
            <a:chOff x="971600" y="5517232"/>
            <a:chExt cx="7632848" cy="513348"/>
          </a:xfrm>
        </p:grpSpPr>
        <p:grpSp>
          <p:nvGrpSpPr>
            <p:cNvPr id="10" name="Group 9"/>
            <p:cNvGrpSpPr/>
            <p:nvPr/>
          </p:nvGrpSpPr>
          <p:grpSpPr>
            <a:xfrm>
              <a:off x="1115616" y="5517232"/>
              <a:ext cx="7416824" cy="0"/>
              <a:chOff x="899592" y="4221088"/>
              <a:chExt cx="7416824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115616" y="4221088"/>
                <a:ext cx="6768752" cy="0"/>
              </a:xfrm>
              <a:prstGeom prst="line">
                <a:avLst/>
              </a:prstGeom>
              <a:ln w="38100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99592" y="4221088"/>
                <a:ext cx="432048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884368" y="4221088"/>
                <a:ext cx="432048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1331640" y="5517232"/>
              <a:ext cx="0" cy="43204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316416" y="5525616"/>
              <a:ext cx="0" cy="43204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1600" y="5661248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5661248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9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identify a sectioned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Hatching lines.</a:t>
            </a:r>
          </a:p>
          <a:p>
            <a:pPr lvl="1"/>
            <a:r>
              <a:rPr lang="en-GB" dirty="0" smtClean="0"/>
              <a:t>Lines at 45</a:t>
            </a:r>
            <a:r>
              <a:rPr lang="en-GB" dirty="0" smtClean="0">
                <a:latin typeface="Arial"/>
                <a:cs typeface="Arial"/>
              </a:rPr>
              <a:t>˚ </a:t>
            </a:r>
            <a:r>
              <a:rPr lang="en-GB" dirty="0" err="1" smtClean="0">
                <a:latin typeface="Arial"/>
                <a:cs typeface="Arial"/>
              </a:rPr>
              <a:t>approx</a:t>
            </a:r>
            <a:r>
              <a:rPr lang="en-GB" dirty="0" smtClean="0">
                <a:latin typeface="Arial"/>
                <a:cs typeface="Arial"/>
              </a:rPr>
              <a:t> 5mm apart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Hatching lines allow us to know where the object has been cut.  They can highlight and internal holes.</a:t>
            </a:r>
          </a:p>
          <a:p>
            <a:endParaRPr lang="en-GB" dirty="0"/>
          </a:p>
          <a:p>
            <a:r>
              <a:rPr lang="en-GB" dirty="0" smtClean="0"/>
              <a:t>What not to hatch:</a:t>
            </a:r>
          </a:p>
          <a:p>
            <a:pPr lvl="1"/>
            <a:r>
              <a:rPr lang="en-GB" dirty="0" smtClean="0"/>
              <a:t>Webs</a:t>
            </a:r>
            <a:endParaRPr lang="en-GB" dirty="0"/>
          </a:p>
          <a:p>
            <a:pPr lvl="1"/>
            <a:r>
              <a:rPr lang="en-GB" dirty="0" smtClean="0"/>
              <a:t>Nuts, Bolts, screws</a:t>
            </a:r>
          </a:p>
          <a:p>
            <a:pPr lvl="1"/>
            <a:r>
              <a:rPr lang="en-GB" dirty="0" smtClean="0"/>
              <a:t>Washers</a:t>
            </a:r>
          </a:p>
          <a:p>
            <a:pPr lvl="1"/>
            <a:r>
              <a:rPr lang="en-GB" dirty="0" smtClean="0"/>
              <a:t>Shafts, axles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52120" y="4293096"/>
            <a:ext cx="2376264" cy="144016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Assemblies are created when a drawings involves more than 1 part (component).</a:t>
            </a:r>
          </a:p>
          <a:p>
            <a:r>
              <a:rPr lang="en-GB" dirty="0" smtClean="0"/>
              <a:t>It reveals what the final object will look like when all the parts are placed together.</a:t>
            </a:r>
          </a:p>
          <a:p>
            <a:r>
              <a:rPr lang="en-GB" dirty="0" smtClean="0"/>
              <a:t>The abbreviation used in drawings for Assembly is ASSY.</a:t>
            </a:r>
          </a:p>
          <a:p>
            <a:r>
              <a:rPr lang="en-GB" dirty="0" smtClean="0"/>
              <a:t>Sections can be used in Assemblies to help gain understanding.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2" t="24136" r="12701" b="42936"/>
          <a:stretch/>
        </p:blipFill>
        <p:spPr>
          <a:xfrm>
            <a:off x="6714699" y="4458977"/>
            <a:ext cx="1255594" cy="2019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8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exploded drawing reveals all of the parts separated.</a:t>
            </a:r>
          </a:p>
          <a:p>
            <a:r>
              <a:rPr lang="en-GB" dirty="0" smtClean="0"/>
              <a:t>It lines of each part and reveals where it would fit into.</a:t>
            </a:r>
          </a:p>
          <a:p>
            <a:r>
              <a:rPr lang="en-GB" dirty="0" smtClean="0"/>
              <a:t>They are often used in instruction manuals when products need to be assembled at home.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0" t="12789" r="2816" b="32034"/>
          <a:stretch/>
        </p:blipFill>
        <p:spPr>
          <a:xfrm>
            <a:off x="6660232" y="4077072"/>
            <a:ext cx="1540042" cy="24482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8784" r="2362" b="8895"/>
          <a:stretch/>
        </p:blipFill>
        <p:spPr>
          <a:xfrm>
            <a:off x="899592" y="1628800"/>
            <a:ext cx="7055892" cy="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3833" r="11240" b="19449"/>
          <a:stretch/>
        </p:blipFill>
        <p:spPr bwMode="auto">
          <a:xfrm>
            <a:off x="863917" y="3290235"/>
            <a:ext cx="3019425" cy="200290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13199" r="7239" b="11987"/>
          <a:stretch/>
        </p:blipFill>
        <p:spPr bwMode="auto">
          <a:xfrm>
            <a:off x="862647" y="764704"/>
            <a:ext cx="3020695" cy="233831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t="16604" r="6223" b="11941"/>
          <a:stretch/>
        </p:blipFill>
        <p:spPr bwMode="auto">
          <a:xfrm>
            <a:off x="6144393" y="2472055"/>
            <a:ext cx="2040255" cy="16078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22948" r="13387" b="16604"/>
          <a:stretch/>
        </p:blipFill>
        <p:spPr bwMode="auto">
          <a:xfrm>
            <a:off x="6166618" y="409575"/>
            <a:ext cx="2042795" cy="15906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23460" r="15858" b="9002"/>
          <a:stretch/>
        </p:blipFill>
        <p:spPr bwMode="auto">
          <a:xfrm>
            <a:off x="6310128" y="4339590"/>
            <a:ext cx="2042795" cy="17773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TextBox 3"/>
          <p:cNvSpPr txBox="1"/>
          <p:nvPr/>
        </p:nvSpPr>
        <p:spPr>
          <a:xfrm>
            <a:off x="5831973" y="1017270"/>
            <a:ext cx="321945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A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808478" y="3110230"/>
            <a:ext cx="31115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B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856103" y="5317490"/>
            <a:ext cx="304165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C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647" y="116632"/>
            <a:ext cx="525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Identify which sectional view is section A-A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1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000" t="16482" r="1250" b="14630"/>
          <a:stretch/>
        </p:blipFill>
        <p:spPr bwMode="auto">
          <a:xfrm>
            <a:off x="2021576" y="692696"/>
            <a:ext cx="432048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55212" r="57070" b="21380"/>
          <a:stretch/>
        </p:blipFill>
        <p:spPr bwMode="auto">
          <a:xfrm>
            <a:off x="4707566" y="3890842"/>
            <a:ext cx="775970" cy="1004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94661" y="3918147"/>
            <a:ext cx="747395" cy="977900"/>
            <a:chOff x="0" y="103408"/>
            <a:chExt cx="747423" cy="9785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6" t="61609" r="42639" b="21413"/>
            <a:stretch/>
          </p:blipFill>
          <p:spPr bwMode="auto">
            <a:xfrm>
              <a:off x="0" y="103408"/>
              <a:ext cx="747423" cy="9785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6" t="59815" r="42639" b="22024"/>
            <a:stretch/>
          </p:blipFill>
          <p:spPr bwMode="auto">
            <a:xfrm>
              <a:off x="0" y="302150"/>
              <a:ext cx="747423" cy="7797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t="54999" r="43333" b="22223"/>
          <a:stretch/>
        </p:blipFill>
        <p:spPr bwMode="auto">
          <a:xfrm>
            <a:off x="2971476" y="3917512"/>
            <a:ext cx="779145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60185" r="43194" b="17037"/>
          <a:stretch/>
        </p:blipFill>
        <p:spPr bwMode="auto">
          <a:xfrm>
            <a:off x="3865556" y="3910527"/>
            <a:ext cx="723265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69571" y="4779207"/>
            <a:ext cx="29400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B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6191" y="4774127"/>
            <a:ext cx="29400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C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93596" y="4776032"/>
            <a:ext cx="29400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D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90851" y="4775397"/>
            <a:ext cx="29400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55562" r="55572" b="21033"/>
          <a:stretch/>
        </p:blipFill>
        <p:spPr bwMode="auto">
          <a:xfrm>
            <a:off x="2056441" y="3908622"/>
            <a:ext cx="838200" cy="1004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3901" y="4777302"/>
            <a:ext cx="294005" cy="2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062" y="5719424"/>
            <a:ext cx="878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A-A___________ . B-B_________ .  C-C___________. D-D_________. E-E__________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4800" y="11663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State which letter reveals the sectional view.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931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256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Sections, Assemblies &amp; Exploded</vt:lpstr>
      <vt:lpstr>Sections</vt:lpstr>
      <vt:lpstr>Sections</vt:lpstr>
      <vt:lpstr>How to identify a sectioned area</vt:lpstr>
      <vt:lpstr>Assemblies</vt:lpstr>
      <vt:lpstr>Exploded</vt:lpstr>
      <vt:lpstr>Exam Question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Sections, Assemblies &amp; Exploded</dc:title>
  <dc:creator>TannerN</dc:creator>
  <cp:lastModifiedBy>TannerN</cp:lastModifiedBy>
  <cp:revision>6</cp:revision>
  <dcterms:created xsi:type="dcterms:W3CDTF">2014-01-30T09:55:31Z</dcterms:created>
  <dcterms:modified xsi:type="dcterms:W3CDTF">2014-04-02T07:13:45Z</dcterms:modified>
</cp:coreProperties>
</file>