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2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C49B67-64CA-4F8B-87BE-0D1CCB54D18B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log.org/11873543-flying-simulator-gam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Computer Aided Design/Modelling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953000"/>
            <a:ext cx="6512768" cy="1356320"/>
          </a:xfrm>
        </p:spPr>
        <p:txBody>
          <a:bodyPr/>
          <a:lstStyle/>
          <a:p>
            <a:r>
              <a:rPr lang="en-GB" dirty="0" smtClean="0"/>
              <a:t>Manual/Electronic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- Testing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Cad Testing on products reduces production costs for the manufacturer and designer.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Apply stress</a:t>
            </a:r>
          </a:p>
          <a:p>
            <a:r>
              <a:rPr lang="en-GB" dirty="0" smtClean="0"/>
              <a:t>Alter thickness</a:t>
            </a:r>
          </a:p>
          <a:p>
            <a:r>
              <a:rPr lang="en-GB" dirty="0" smtClean="0"/>
              <a:t>Show flexibility.</a:t>
            </a:r>
          </a:p>
          <a:p>
            <a:r>
              <a:rPr lang="en-GB" dirty="0" smtClean="0"/>
              <a:t>Wind tunnel</a:t>
            </a:r>
          </a:p>
          <a:p>
            <a:r>
              <a:rPr lang="en-GB" dirty="0" smtClean="0"/>
              <a:t>Aerodynamic properties</a:t>
            </a:r>
          </a:p>
          <a:p>
            <a:pPr marL="457200" lvl="1" indent="0">
              <a:buFont typeface="Courier New" pitchFamily="49" charset="0"/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3074" name="Picture 2" descr="http://www.cadalyst.com/files/cadalyst/nodes/2004/5043/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4264"/>
            <a:ext cx="4040458" cy="225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264" y="5657671"/>
            <a:ext cx="787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the computer calculates that results of the experiments it will output the results through an animation.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4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company that designs conservatories has just changed from Manual to Electronic production methods for their production and promotional drawings.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Identify 3 advantages of using electronic methods.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Identify 3 disadvantages of using electronic methods.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State 3 ways in which a Graphic Design office can improve their use of paper and become more environmentally friendly.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27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There are currently two methods to produce graphics: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Manual </a:t>
            </a:r>
          </a:p>
          <a:p>
            <a:pPr lvl="1"/>
            <a:r>
              <a:rPr lang="en-GB" dirty="0" smtClean="0"/>
              <a:t>( Creating Graphics by hand)</a:t>
            </a:r>
          </a:p>
          <a:p>
            <a:endParaRPr lang="en-GB" dirty="0"/>
          </a:p>
          <a:p>
            <a:r>
              <a:rPr lang="en-GB" dirty="0" smtClean="0"/>
              <a:t>Electronic/Digital </a:t>
            </a:r>
          </a:p>
          <a:p>
            <a:pPr lvl="1"/>
            <a:r>
              <a:rPr lang="en-GB" dirty="0" smtClean="0"/>
              <a:t>(Creating graphics using a computer)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5013176"/>
            <a:ext cx="525658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Exam Knowledge requires you to be able to discuss the benefits of both and be able to argue for one rather than the other.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-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 are the benefits of drawing your work by hand?</a:t>
            </a:r>
          </a:p>
          <a:p>
            <a:endParaRPr lang="en-GB" dirty="0"/>
          </a:p>
          <a:p>
            <a:pPr lvl="1"/>
            <a:r>
              <a:rPr lang="en-GB" dirty="0" smtClean="0"/>
              <a:t>Don’t have to use expensive equipment</a:t>
            </a:r>
          </a:p>
          <a:p>
            <a:pPr lvl="1"/>
            <a:r>
              <a:rPr lang="en-GB" dirty="0" smtClean="0"/>
              <a:t>Work will not get hacked.</a:t>
            </a:r>
          </a:p>
          <a:p>
            <a:pPr lvl="1"/>
            <a:r>
              <a:rPr lang="en-GB" dirty="0" smtClean="0"/>
              <a:t>No risk of a virus.</a:t>
            </a:r>
          </a:p>
          <a:p>
            <a:pPr lvl="1"/>
            <a:r>
              <a:rPr lang="en-GB" dirty="0" smtClean="0"/>
              <a:t> Freehand sketches are very quick to do by hand.  Immediate way of producing and recording an idea.</a:t>
            </a:r>
          </a:p>
          <a:p>
            <a:pPr lvl="1"/>
            <a:r>
              <a:rPr lang="en-GB" dirty="0" smtClean="0"/>
              <a:t>If in front of a client you can do the work right there and then to convey ideas.</a:t>
            </a:r>
          </a:p>
          <a:p>
            <a:pPr lvl="1"/>
            <a:r>
              <a:rPr lang="en-GB" dirty="0" smtClean="0"/>
              <a:t>DTP preliminary and production work is much better when planned out.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- 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think are the problems of </a:t>
            </a:r>
            <a:r>
              <a:rPr lang="en-GB" dirty="0" smtClean="0"/>
              <a:t>drawing your work by hand?</a:t>
            </a:r>
          </a:p>
          <a:p>
            <a:endParaRPr lang="en-GB" dirty="0"/>
          </a:p>
          <a:p>
            <a:pPr lvl="1"/>
            <a:r>
              <a:rPr lang="en-GB" dirty="0" smtClean="0"/>
              <a:t>Each element is drawn separately then cut out and layered up.</a:t>
            </a:r>
          </a:p>
          <a:p>
            <a:pPr lvl="1"/>
            <a:r>
              <a:rPr lang="en-GB" dirty="0" smtClean="0"/>
              <a:t>Modifying and fixing mistakes can often mean redo-</a:t>
            </a:r>
            <a:r>
              <a:rPr lang="en-GB" dirty="0" err="1" smtClean="0"/>
              <a:t>ing</a:t>
            </a:r>
            <a:r>
              <a:rPr lang="en-GB" dirty="0" smtClean="0"/>
              <a:t> a whole drawing.</a:t>
            </a:r>
          </a:p>
          <a:p>
            <a:pPr lvl="1"/>
            <a:r>
              <a:rPr lang="en-GB" dirty="0" smtClean="0"/>
              <a:t>Difficult to store the range of equipment.</a:t>
            </a:r>
          </a:p>
          <a:p>
            <a:pPr lvl="1"/>
            <a:r>
              <a:rPr lang="en-GB" dirty="0" smtClean="0"/>
              <a:t>Have to post them or scan them or take a photo.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iming issues.</a:t>
            </a:r>
          </a:p>
          <a:p>
            <a:pPr lvl="1"/>
            <a:r>
              <a:rPr lang="en-GB" dirty="0" smtClean="0"/>
              <a:t>Accuracy can vary depending on the drawer/designer.</a:t>
            </a:r>
          </a:p>
          <a:p>
            <a:pPr lvl="1"/>
            <a:r>
              <a:rPr lang="en-GB" dirty="0" smtClean="0"/>
              <a:t>Environmental concerns over the amount of paper.</a:t>
            </a:r>
          </a:p>
          <a:p>
            <a:pPr lvl="1"/>
            <a:r>
              <a:rPr lang="en-GB" dirty="0" smtClean="0"/>
              <a:t>CNC control would be out of the option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4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Electronic -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think </a:t>
            </a:r>
            <a:r>
              <a:rPr lang="en-GB" dirty="0" smtClean="0"/>
              <a:t>the </a:t>
            </a:r>
            <a:r>
              <a:rPr lang="en-GB" dirty="0"/>
              <a:t>benefits of </a:t>
            </a:r>
            <a:r>
              <a:rPr lang="en-GB" dirty="0" smtClean="0"/>
              <a:t>creating your work electronically are?</a:t>
            </a:r>
            <a:endParaRPr lang="en-GB" dirty="0"/>
          </a:p>
          <a:p>
            <a:endParaRPr lang="en-GB" dirty="0" smtClean="0"/>
          </a:p>
          <a:p>
            <a:pPr lvl="1"/>
            <a:r>
              <a:rPr lang="en-GB" dirty="0" smtClean="0"/>
              <a:t>The correct drawings standards can always be achieved.</a:t>
            </a:r>
          </a:p>
          <a:p>
            <a:pPr lvl="1"/>
            <a:r>
              <a:rPr lang="en-GB" dirty="0" smtClean="0"/>
              <a:t>A CAD library can be used for commonly used parts.</a:t>
            </a:r>
          </a:p>
          <a:p>
            <a:pPr lvl="1"/>
            <a:r>
              <a:rPr lang="en-GB" dirty="0" smtClean="0"/>
              <a:t>CAD drawings can be modified easily, saving money and time.</a:t>
            </a:r>
          </a:p>
          <a:p>
            <a:pPr lvl="1"/>
            <a:r>
              <a:rPr lang="en-GB" dirty="0" smtClean="0"/>
              <a:t>Accuracy and Speed is improved because of the snap tool and the ability to zoom.</a:t>
            </a:r>
          </a:p>
          <a:p>
            <a:pPr lvl="1"/>
            <a:r>
              <a:rPr lang="en-GB" dirty="0" smtClean="0"/>
              <a:t>You change scales and the orientation very quickly.</a:t>
            </a:r>
          </a:p>
          <a:p>
            <a:pPr lvl="1"/>
            <a:r>
              <a:rPr lang="en-GB" dirty="0" smtClean="0"/>
              <a:t>You can transfer your files and then use CNC (Computer Numeric Control)</a:t>
            </a:r>
          </a:p>
          <a:p>
            <a:pPr marL="457200" lvl="1" indent="0">
              <a:buNone/>
            </a:pPr>
            <a:r>
              <a:rPr lang="en-GB" dirty="0" smtClean="0"/>
              <a:t> machines.</a:t>
            </a:r>
          </a:p>
          <a:p>
            <a:pPr lvl="1"/>
            <a:r>
              <a:rPr lang="en-GB" dirty="0" smtClean="0"/>
              <a:t>CAD files can be e-mailed to customers and colleagues for approval.</a:t>
            </a:r>
          </a:p>
          <a:p>
            <a:pPr lvl="1"/>
            <a:r>
              <a:rPr lang="en-GB" dirty="0" smtClean="0"/>
              <a:t>CAD Animations, Testing, Simulation</a:t>
            </a:r>
          </a:p>
          <a:p>
            <a:pPr lvl="1"/>
            <a:r>
              <a:rPr lang="en-GB" dirty="0" smtClean="0"/>
              <a:t>As you store on computer you can use less paper.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52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556792"/>
          </a:xfrm>
        </p:spPr>
        <p:txBody>
          <a:bodyPr/>
          <a:lstStyle/>
          <a:p>
            <a:r>
              <a:rPr lang="en-GB" dirty="0" smtClean="0"/>
              <a:t>Electronic -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</a:t>
            </a:r>
            <a:r>
              <a:rPr lang="en-GB" dirty="0" smtClean="0"/>
              <a:t>think the </a:t>
            </a:r>
            <a:r>
              <a:rPr lang="en-GB" dirty="0"/>
              <a:t>problems of </a:t>
            </a:r>
            <a:r>
              <a:rPr lang="en-GB" dirty="0" smtClean="0"/>
              <a:t>creating your work electronically are?</a:t>
            </a:r>
            <a:endParaRPr lang="en-GB" dirty="0"/>
          </a:p>
          <a:p>
            <a:endParaRPr lang="en-GB" dirty="0" smtClean="0"/>
          </a:p>
          <a:p>
            <a:pPr lvl="1"/>
            <a:r>
              <a:rPr lang="en-GB" dirty="0" smtClean="0"/>
              <a:t>Initial investments are expensive for equipment and software.</a:t>
            </a:r>
          </a:p>
          <a:p>
            <a:pPr lvl="1"/>
            <a:r>
              <a:rPr lang="en-GB" dirty="0" smtClean="0"/>
              <a:t>Training is required with new software and new software updates.</a:t>
            </a:r>
          </a:p>
          <a:p>
            <a:pPr lvl="1"/>
            <a:r>
              <a:rPr lang="en-GB" dirty="0" smtClean="0"/>
              <a:t>Computers are often hacked and a target for industrial theft.</a:t>
            </a:r>
          </a:p>
          <a:p>
            <a:pPr lvl="1"/>
            <a:r>
              <a:rPr lang="en-GB" dirty="0" smtClean="0"/>
              <a:t>Virus can cause a loss of data.</a:t>
            </a:r>
          </a:p>
          <a:p>
            <a:pPr lvl="1"/>
            <a:r>
              <a:rPr lang="en-GB" dirty="0" smtClean="0"/>
              <a:t>Companies may need to do updates limiting timing.</a:t>
            </a:r>
          </a:p>
          <a:p>
            <a:pPr lvl="1"/>
            <a:r>
              <a:rPr lang="en-GB" dirty="0" smtClean="0"/>
              <a:t>A power cut could shutdown the system as you are working.</a:t>
            </a:r>
          </a:p>
          <a:p>
            <a:pPr lvl="1"/>
            <a:r>
              <a:rPr lang="en-GB" dirty="0" smtClean="0"/>
              <a:t>You must remember to make back ups.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331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Industry and the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can design companies be more environmentally friendly?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	E-MAIL</a:t>
            </a:r>
          </a:p>
          <a:p>
            <a:r>
              <a:rPr lang="en-GB" dirty="0"/>
              <a:t>	</a:t>
            </a:r>
            <a:r>
              <a:rPr lang="en-GB" dirty="0" smtClean="0"/>
              <a:t>Only print final copies.</a:t>
            </a:r>
          </a:p>
          <a:p>
            <a:r>
              <a:rPr lang="en-GB" dirty="0"/>
              <a:t>	</a:t>
            </a:r>
            <a:r>
              <a:rPr lang="en-GB" dirty="0" smtClean="0"/>
              <a:t>Double sided printing.</a:t>
            </a:r>
          </a:p>
          <a:p>
            <a:r>
              <a:rPr lang="en-GB" dirty="0"/>
              <a:t>	</a:t>
            </a:r>
            <a:r>
              <a:rPr lang="en-GB" dirty="0" smtClean="0"/>
              <a:t>Don’t write a memo on A4 use A6?</a:t>
            </a:r>
          </a:p>
          <a:p>
            <a:r>
              <a:rPr lang="en-GB" dirty="0"/>
              <a:t>	</a:t>
            </a:r>
            <a:r>
              <a:rPr lang="en-GB" dirty="0" smtClean="0"/>
              <a:t>Don’t print magazines, leaflets, flyers on A3/A4, 	switch to a smaller size.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54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CAD- 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612" y="167583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Where do you see animation being used?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Predicting</a:t>
            </a:r>
          </a:p>
          <a:p>
            <a:endParaRPr lang="en-GB" dirty="0" smtClean="0"/>
          </a:p>
          <a:p>
            <a:r>
              <a:rPr lang="en-GB" dirty="0" smtClean="0"/>
              <a:t>Films</a:t>
            </a:r>
          </a:p>
          <a:p>
            <a:endParaRPr lang="en-GB" dirty="0"/>
          </a:p>
          <a:p>
            <a:r>
              <a:rPr lang="en-GB" dirty="0" smtClean="0"/>
              <a:t>Cartoon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pic>
        <p:nvPicPr>
          <p:cNvPr id="1026" name="Picture 2" descr="http://www.abc.net.au/news/image/4004700-16x9-700x3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64904"/>
            <a:ext cx="4888252" cy="2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nimationfascination.files.wordpress.com/2013/11/toy_sto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604" y="2564904"/>
            <a:ext cx="4888252" cy="2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.vimeocdn.com/ts/439/402/439402349_6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604" y="2568507"/>
            <a:ext cx="4922568" cy="274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386560"/>
            <a:ext cx="787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Animations are 3D computer graphics that provide us with information, entertainment, education.  They are not something that we can interact with.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1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-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Where do you see animation being used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Training</a:t>
            </a:r>
          </a:p>
          <a:p>
            <a:pPr lvl="1"/>
            <a:r>
              <a:rPr lang="en-GB" dirty="0"/>
              <a:t>Flight</a:t>
            </a:r>
          </a:p>
          <a:p>
            <a:pPr lvl="1"/>
            <a:r>
              <a:rPr lang="en-GB" dirty="0"/>
              <a:t>Driving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Gaming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2050" name="Picture 2" descr="flying-simulator-games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8506"/>
            <a:ext cx="4904554" cy="271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R2CZEc4Gi0uci7wBR69vTlKj1iIzTPT4b7D4ZeBx8N3Xl8Vzp5g-E_bAd6k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6363"/>
            <a:ext cx="4904554" cy="272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5386560"/>
            <a:ext cx="787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Simulations allow the user to have control.  You are put in to a situation and have to interact with the computer to alter outcome.  It is extremely beneficial for reducing training cost, being safe, providing accurate feedback.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9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647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Computer Aided Design/Modelling</vt:lpstr>
      <vt:lpstr>Methods</vt:lpstr>
      <vt:lpstr>Manual - Advantages</vt:lpstr>
      <vt:lpstr>Manual -  Disadvantages</vt:lpstr>
      <vt:lpstr>Electronic - Advantages</vt:lpstr>
      <vt:lpstr>Electronic - Disadvantages</vt:lpstr>
      <vt:lpstr>Industry and the Environment</vt:lpstr>
      <vt:lpstr>CAD- Animation</vt:lpstr>
      <vt:lpstr>CAD - Simulation</vt:lpstr>
      <vt:lpstr>CAD - Testing</vt:lpstr>
      <vt:lpstr>Exam Question</vt:lpstr>
      <vt:lpstr>Exam Question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Aided Design/Modelling</dc:title>
  <dc:creator>TannerN</dc:creator>
  <cp:lastModifiedBy>TannerN</cp:lastModifiedBy>
  <cp:revision>9</cp:revision>
  <dcterms:created xsi:type="dcterms:W3CDTF">2014-01-23T08:13:24Z</dcterms:created>
  <dcterms:modified xsi:type="dcterms:W3CDTF">2014-04-02T06:47:27Z</dcterms:modified>
</cp:coreProperties>
</file>