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08838-0D9E-40EC-BFB7-53A06DC4C2E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915AC-8EAB-48B6-9B97-8B6CD77E07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4C7F59-BAC6-4C6F-9893-53B8305550B8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63F39C-3D78-4DE1-A7A1-4F5546F0C90D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Graphic Communication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Session 1 3P’s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7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you needs to know about the 3P’s…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role of Preliminary, Production and Promotional graphics within Industry.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40029" y="2924944"/>
            <a:ext cx="5308235" cy="6463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Write down a statement explaining the use of this design process within the Graphic Design Industry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0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Graphic </a:t>
            </a:r>
            <a:r>
              <a:rPr lang="en-GB" dirty="0" smtClean="0"/>
              <a:t>Design - Design </a:t>
            </a:r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3P’s allows us to learn of all the areas within Graphic Communication.  It allows to assess which part of Graphic Communication we are strongest at.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3P’s also allows us to work methodically through the design process it allows us to asses our work and ensure that the end product is developed to produce a solution that meets the Brief.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7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988838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Ortho Sketches</a:t>
            </a:r>
          </a:p>
          <a:p>
            <a:r>
              <a:rPr lang="en-GB" dirty="0" smtClean="0">
                <a:latin typeface="Chaparral Pro Light" pitchFamily="18" charset="0"/>
              </a:rPr>
              <a:t>Pictorial Sketches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Exploded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Assembled</a:t>
            </a:r>
          </a:p>
          <a:p>
            <a:r>
              <a:rPr lang="en-GB" dirty="0" smtClean="0">
                <a:latin typeface="Chaparral Pro Light" pitchFamily="18" charset="0"/>
              </a:rPr>
              <a:t>Modelling Plans</a:t>
            </a:r>
          </a:p>
          <a:p>
            <a:r>
              <a:rPr lang="en-GB" dirty="0" smtClean="0">
                <a:latin typeface="Chaparral Pro Light" pitchFamily="18" charset="0"/>
              </a:rPr>
              <a:t>Dimensioned</a:t>
            </a:r>
          </a:p>
          <a:p>
            <a:r>
              <a:rPr lang="en-GB" dirty="0" smtClean="0">
                <a:latin typeface="Chaparral Pro Light" pitchFamily="18" charset="0"/>
              </a:rPr>
              <a:t>Sectional drawings</a:t>
            </a:r>
            <a:endParaRPr lang="en-GB" dirty="0">
              <a:latin typeface="Chaparral Pro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99956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Thumbnail Plans</a:t>
            </a:r>
          </a:p>
          <a:p>
            <a:r>
              <a:rPr lang="en-GB" dirty="0" smtClean="0">
                <a:latin typeface="Chaparral Pro Light" pitchFamily="18" charset="0"/>
              </a:rPr>
              <a:t>Perspective sketches</a:t>
            </a:r>
          </a:p>
          <a:p>
            <a:endParaRPr lang="en-GB" dirty="0">
              <a:latin typeface="Chaparral Pro Ligh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2081171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Thumbnails</a:t>
            </a:r>
          </a:p>
          <a:p>
            <a:r>
              <a:rPr lang="en-GB" dirty="0" smtClean="0">
                <a:latin typeface="Chaparral Pro Light" pitchFamily="18" charset="0"/>
              </a:rPr>
              <a:t>Working Roughs</a:t>
            </a:r>
          </a:p>
        </p:txBody>
      </p:sp>
    </p:spTree>
    <p:extLst>
      <p:ext uri="{BB962C8B-B14F-4D97-AF65-F5344CB8AC3E}">
        <p14:creationId xmlns:p14="http://schemas.microsoft.com/office/powerpoint/2010/main" val="5853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89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96310" y="2070718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Location Plan</a:t>
            </a:r>
          </a:p>
          <a:p>
            <a:r>
              <a:rPr lang="en-GB" dirty="0" smtClean="0">
                <a:latin typeface="Chaparral Pro Light" pitchFamily="18" charset="0"/>
              </a:rPr>
              <a:t>Site Plan</a:t>
            </a:r>
          </a:p>
          <a:p>
            <a:r>
              <a:rPr lang="en-GB" dirty="0" smtClean="0">
                <a:latin typeface="Chaparral Pro Light" pitchFamily="18" charset="0"/>
              </a:rPr>
              <a:t>Floor Plan</a:t>
            </a:r>
          </a:p>
          <a:p>
            <a:endParaRPr lang="en-GB" dirty="0">
              <a:latin typeface="Chaparral Pro Light" pitchFamily="18" charset="0"/>
            </a:endParaRPr>
          </a:p>
          <a:p>
            <a:r>
              <a:rPr lang="en-GB" dirty="0" smtClean="0">
                <a:latin typeface="Chaparral Pro Light" pitchFamily="18" charset="0"/>
              </a:rPr>
              <a:t>Orthographic</a:t>
            </a:r>
          </a:p>
          <a:p>
            <a:endParaRPr lang="en-GB" dirty="0" smtClean="0">
              <a:latin typeface="Chaparral Pro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2070718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Orthographic Assembly</a:t>
            </a:r>
          </a:p>
          <a:p>
            <a:r>
              <a:rPr lang="en-GB" dirty="0" smtClean="0">
                <a:latin typeface="Chaparral Pro Light" pitchFamily="18" charset="0"/>
              </a:rPr>
              <a:t>Orthographic Parts Sectional</a:t>
            </a:r>
          </a:p>
          <a:p>
            <a:r>
              <a:rPr lang="en-GB" dirty="0" smtClean="0">
                <a:latin typeface="Chaparral Pro Light" pitchFamily="18" charset="0"/>
              </a:rPr>
              <a:t>Pictorial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Exploded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Assembled</a:t>
            </a:r>
          </a:p>
          <a:p>
            <a:r>
              <a:rPr lang="en-GB" dirty="0" smtClean="0">
                <a:latin typeface="Chaparral Pro Light" pitchFamily="18" charset="0"/>
              </a:rPr>
              <a:t>Parts List</a:t>
            </a:r>
          </a:p>
          <a:p>
            <a:r>
              <a:rPr lang="en-GB" dirty="0" smtClean="0">
                <a:latin typeface="Chaparral Pro Light" pitchFamily="18" charset="0"/>
              </a:rPr>
              <a:t>True Shape</a:t>
            </a:r>
          </a:p>
          <a:p>
            <a:r>
              <a:rPr lang="en-GB" dirty="0" smtClean="0">
                <a:latin typeface="Chaparral Pro Light" pitchFamily="18" charset="0"/>
              </a:rPr>
              <a:t>Surface Development</a:t>
            </a:r>
          </a:p>
          <a:p>
            <a:r>
              <a:rPr lang="en-GB" dirty="0" smtClean="0">
                <a:latin typeface="Chaparral Pro Light" pitchFamily="18" charset="0"/>
              </a:rPr>
              <a:t>Auxiliary View</a:t>
            </a:r>
          </a:p>
          <a:p>
            <a:endParaRPr lang="en-GB" dirty="0" smtClean="0">
              <a:latin typeface="Chaparral Pro Light" pitchFamily="18" charset="0"/>
            </a:endParaRPr>
          </a:p>
          <a:p>
            <a:endParaRPr lang="en-GB" dirty="0" smtClean="0">
              <a:latin typeface="Chaparral Pro Ligh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207071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Drawing Visual</a:t>
            </a:r>
          </a:p>
          <a:p>
            <a:endParaRPr lang="en-GB" dirty="0" smtClean="0">
              <a:latin typeface="Chaparral Pro Light" pitchFamily="18" charset="0"/>
            </a:endParaRPr>
          </a:p>
          <a:p>
            <a:endParaRPr lang="en-GB" dirty="0" smtClean="0">
              <a:latin typeface="Chaparral Pro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Promotional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6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Promotional Drawings (</a:t>
            </a:r>
            <a:r>
              <a:rPr lang="en-GB" sz="1600" dirty="0" err="1" smtClean="0"/>
              <a:t>Inc</a:t>
            </a:r>
            <a:r>
              <a:rPr lang="en-GB" sz="1600" dirty="0" smtClean="0"/>
              <a:t> Sketches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9552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Engineering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134076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Architecture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DTP Publications</a:t>
            </a:r>
            <a:endParaRPr lang="en-GB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15816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80112" y="1340768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207071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Instruction Booklet</a:t>
            </a:r>
          </a:p>
          <a:p>
            <a:endParaRPr lang="en-GB" dirty="0" smtClean="0">
              <a:latin typeface="Chaparral Pro Light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217000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Advertisement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Magazine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Billboard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Chaparral Pro Light" pitchFamily="18" charset="0"/>
              </a:rPr>
              <a:t>Bus/Train/Subway Liner</a:t>
            </a:r>
          </a:p>
          <a:p>
            <a:r>
              <a:rPr lang="en-GB" dirty="0" smtClean="0">
                <a:latin typeface="Chaparral Pro Light" pitchFamily="18" charset="0"/>
              </a:rPr>
              <a:t>Business Card</a:t>
            </a:r>
          </a:p>
          <a:p>
            <a:r>
              <a:rPr lang="en-GB" dirty="0" smtClean="0">
                <a:latin typeface="Chaparral Pro Light" pitchFamily="18" charset="0"/>
              </a:rPr>
              <a:t>Flyer</a:t>
            </a:r>
          </a:p>
          <a:p>
            <a:r>
              <a:rPr lang="en-GB" dirty="0" smtClean="0">
                <a:latin typeface="Chaparral Pro Light" pitchFamily="18" charset="0"/>
              </a:rPr>
              <a:t>Leaflet</a:t>
            </a:r>
          </a:p>
          <a:p>
            <a:r>
              <a:rPr lang="en-GB" dirty="0" smtClean="0">
                <a:latin typeface="Chaparral Pro Light" pitchFamily="18" charset="0"/>
              </a:rPr>
              <a:t>Newsletter</a:t>
            </a:r>
          </a:p>
          <a:p>
            <a:endParaRPr lang="en-GB" dirty="0" smtClean="0">
              <a:latin typeface="Chaparral Pro Light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211688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haparral Pro Light" pitchFamily="18" charset="0"/>
              </a:rPr>
              <a:t>Leaflet</a:t>
            </a:r>
          </a:p>
          <a:p>
            <a:endParaRPr lang="en-GB" dirty="0" smtClean="0">
              <a:latin typeface="Chaparral Pro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230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Higher Graphic Communication</vt:lpstr>
      <vt:lpstr>What you needs to know about the 3P’s…</vt:lpstr>
      <vt:lpstr>Graphic Design - Design Process</vt:lpstr>
      <vt:lpstr>Preliminary Drawings (Inc Sketches)</vt:lpstr>
      <vt:lpstr>Preliminary Drawings (Inc Sketches)</vt:lpstr>
      <vt:lpstr>Production Drawings (Inc Sketches)</vt:lpstr>
      <vt:lpstr>Production Drawings (Inc Sketches)</vt:lpstr>
      <vt:lpstr>Promotional Drawings (Inc Sketches)</vt:lpstr>
      <vt:lpstr>Promotional Drawings (Inc Sketches)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Graphic Communication</dc:title>
  <dc:creator>TannerN</dc:creator>
  <cp:lastModifiedBy>TannerN</cp:lastModifiedBy>
  <cp:revision>5</cp:revision>
  <cp:lastPrinted>2015-01-20T15:17:13Z</cp:lastPrinted>
  <dcterms:created xsi:type="dcterms:W3CDTF">2015-01-13T07:29:51Z</dcterms:created>
  <dcterms:modified xsi:type="dcterms:W3CDTF">2015-01-20T15:19:43Z</dcterms:modified>
</cp:coreProperties>
</file>