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6" r:id="rId7"/>
    <p:sldId id="261" r:id="rId8"/>
    <p:sldId id="260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8E6A-E29A-4DEE-A48A-80A3CECBD066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4CD1-B07F-4AC8-A952-05DB5E90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9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8E6A-E29A-4DEE-A48A-80A3CECBD066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4CD1-B07F-4AC8-A952-05DB5E90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3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8E6A-E29A-4DEE-A48A-80A3CECBD066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4CD1-B07F-4AC8-A952-05DB5E90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80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8E6A-E29A-4DEE-A48A-80A3CECBD066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4CD1-B07F-4AC8-A952-05DB5E90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8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8E6A-E29A-4DEE-A48A-80A3CECBD066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4CD1-B07F-4AC8-A952-05DB5E90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42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8E6A-E29A-4DEE-A48A-80A3CECBD066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4CD1-B07F-4AC8-A952-05DB5E90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2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8E6A-E29A-4DEE-A48A-80A3CECBD066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4CD1-B07F-4AC8-A952-05DB5E90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06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8E6A-E29A-4DEE-A48A-80A3CECBD066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4CD1-B07F-4AC8-A952-05DB5E90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68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8E6A-E29A-4DEE-A48A-80A3CECBD066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4CD1-B07F-4AC8-A952-05DB5E90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0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8E6A-E29A-4DEE-A48A-80A3CECBD066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4CD1-B07F-4AC8-A952-05DB5E90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8E6A-E29A-4DEE-A48A-80A3CECBD066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4CD1-B07F-4AC8-A952-05DB5E90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18E6A-E29A-4DEE-A48A-80A3CECBD066}" type="datetimeFigureOut">
              <a:rPr lang="en-GB" smtClean="0"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84CD1-B07F-4AC8-A952-05DB5E90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National Design and Manufacture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Session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3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Plastic 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Using an oven</a:t>
            </a:r>
          </a:p>
          <a:p>
            <a:endParaRPr lang="en-GB" dirty="0"/>
          </a:p>
          <a:p>
            <a:r>
              <a:rPr lang="en-GB" dirty="0" smtClean="0"/>
              <a:t>Strip Heater/Line Bending</a:t>
            </a:r>
          </a:p>
          <a:p>
            <a:endParaRPr lang="en-GB" dirty="0"/>
          </a:p>
          <a:p>
            <a:r>
              <a:rPr lang="en-GB" dirty="0" smtClean="0"/>
              <a:t>Injection Moulding</a:t>
            </a:r>
          </a:p>
          <a:p>
            <a:endParaRPr lang="en-GB" dirty="0"/>
          </a:p>
          <a:p>
            <a:r>
              <a:rPr lang="en-GB" dirty="0" smtClean="0"/>
              <a:t>Vacuum Forming</a:t>
            </a:r>
          </a:p>
          <a:p>
            <a:endParaRPr lang="en-GB" dirty="0"/>
          </a:p>
          <a:p>
            <a:r>
              <a:rPr lang="en-GB" dirty="0" smtClean="0"/>
              <a:t>Rotational Moulding</a:t>
            </a:r>
          </a:p>
          <a:p>
            <a:endParaRPr lang="en-GB" dirty="0"/>
          </a:p>
          <a:p>
            <a:r>
              <a:rPr lang="en-GB" dirty="0" smtClean="0"/>
              <a:t>Blow Moulding</a:t>
            </a:r>
          </a:p>
          <a:p>
            <a:endParaRPr lang="en-GB" dirty="0" smtClean="0"/>
          </a:p>
          <a:p>
            <a:r>
              <a:rPr lang="en-GB" dirty="0" smtClean="0"/>
              <a:t>Rapid Prototyping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96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Ferrous- </a:t>
            </a:r>
          </a:p>
          <a:p>
            <a:pPr lvl="1"/>
            <a:r>
              <a:rPr lang="en-GB" dirty="0" smtClean="0"/>
              <a:t>Contains Iron </a:t>
            </a:r>
          </a:p>
          <a:p>
            <a:pPr lvl="1"/>
            <a:r>
              <a:rPr lang="en-GB" dirty="0" smtClean="0"/>
              <a:t>Magnetic </a:t>
            </a:r>
          </a:p>
          <a:p>
            <a:pPr lvl="1"/>
            <a:r>
              <a:rPr lang="en-GB" dirty="0" smtClean="0"/>
              <a:t>Rusts</a:t>
            </a:r>
          </a:p>
          <a:p>
            <a:endParaRPr lang="en-GB" dirty="0"/>
          </a:p>
          <a:p>
            <a:r>
              <a:rPr lang="en-GB" dirty="0" smtClean="0"/>
              <a:t>Non Ferrous- </a:t>
            </a:r>
          </a:p>
          <a:p>
            <a:pPr lvl="1"/>
            <a:r>
              <a:rPr lang="en-GB" dirty="0" smtClean="0"/>
              <a:t>Does not contain iron</a:t>
            </a:r>
            <a:endParaRPr lang="en-GB" dirty="0"/>
          </a:p>
          <a:p>
            <a:pPr lvl="1"/>
            <a:r>
              <a:rPr lang="en-GB" dirty="0" smtClean="0"/>
              <a:t> Not magnetic </a:t>
            </a:r>
          </a:p>
          <a:p>
            <a:pPr lvl="1"/>
            <a:r>
              <a:rPr lang="en-GB" dirty="0" smtClean="0"/>
              <a:t>Does not rust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4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Ferrous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8" y="1600200"/>
            <a:ext cx="8229600" cy="4525963"/>
          </a:xfrm>
        </p:spPr>
        <p:txBody>
          <a:bodyPr/>
          <a:lstStyle/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Cast Iron</a:t>
            </a:r>
          </a:p>
          <a:p>
            <a:pPr lvl="1"/>
            <a:r>
              <a:rPr lang="en-GB" dirty="0" smtClean="0"/>
              <a:t>Tin</a:t>
            </a:r>
          </a:p>
          <a:p>
            <a:pPr lvl="1"/>
            <a:r>
              <a:rPr lang="en-GB" dirty="0" smtClean="0"/>
              <a:t>High Carbon Steel</a:t>
            </a:r>
          </a:p>
          <a:p>
            <a:pPr lvl="1"/>
            <a:r>
              <a:rPr lang="en-GB" dirty="0" smtClean="0"/>
              <a:t>Mild Steel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31840" y="2132856"/>
            <a:ext cx="597666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Man Hole Covers, cooking pots</a:t>
            </a:r>
          </a:p>
          <a:p>
            <a:pPr lvl="1"/>
            <a:r>
              <a:rPr lang="en-GB" dirty="0" smtClean="0"/>
              <a:t>Tin Cans</a:t>
            </a:r>
          </a:p>
          <a:p>
            <a:pPr lvl="1"/>
            <a:r>
              <a:rPr lang="en-GB" dirty="0" smtClean="0"/>
              <a:t>Cutting tools</a:t>
            </a:r>
          </a:p>
          <a:p>
            <a:pPr lvl="1"/>
            <a:r>
              <a:rPr lang="en-GB" dirty="0" smtClean="0"/>
              <a:t>Structures, Bridges (</a:t>
            </a:r>
            <a:r>
              <a:rPr lang="en-GB" dirty="0" err="1" smtClean="0"/>
              <a:t>eg</a:t>
            </a:r>
            <a:r>
              <a:rPr lang="en-GB" dirty="0" smtClean="0"/>
              <a:t> Eiffel Tower/Forth Rail Bridge)</a:t>
            </a:r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4" y="325760"/>
            <a:ext cx="2710644" cy="180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87" y="116633"/>
            <a:ext cx="22118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74" y="4783371"/>
            <a:ext cx="1277425" cy="18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4" y="4629881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9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69160"/>
            <a:ext cx="2713454" cy="180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 Ferrous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072" y="1567333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lvl="1"/>
            <a:r>
              <a:rPr lang="en-GB" dirty="0" smtClean="0"/>
              <a:t>Drinks cans, Car bodies, bike frames</a:t>
            </a:r>
          </a:p>
          <a:p>
            <a:pPr lvl="1"/>
            <a:r>
              <a:rPr lang="en-GB" dirty="0" smtClean="0"/>
              <a:t>Instruments</a:t>
            </a:r>
          </a:p>
          <a:p>
            <a:pPr lvl="1"/>
            <a:r>
              <a:rPr lang="en-GB" dirty="0" smtClean="0"/>
              <a:t>Coins, wires</a:t>
            </a:r>
          </a:p>
          <a:p>
            <a:pPr lvl="1"/>
            <a:r>
              <a:rPr lang="en-GB" dirty="0" smtClean="0"/>
              <a:t>Jewellery, medals, electronics</a:t>
            </a:r>
          </a:p>
          <a:p>
            <a:pPr lvl="1"/>
            <a:r>
              <a:rPr lang="en-GB" dirty="0" smtClean="0"/>
              <a:t>Jewellery, electronics</a:t>
            </a:r>
          </a:p>
          <a:p>
            <a:pPr lvl="1"/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628823"/>
            <a:ext cx="48600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Aluminium </a:t>
            </a:r>
          </a:p>
          <a:p>
            <a:pPr lvl="1"/>
            <a:r>
              <a:rPr lang="en-GB" b="1" dirty="0" smtClean="0"/>
              <a:t>Brass</a:t>
            </a:r>
          </a:p>
          <a:p>
            <a:pPr lvl="1"/>
            <a:r>
              <a:rPr lang="en-GB" b="1" dirty="0" smtClean="0"/>
              <a:t>Copper</a:t>
            </a:r>
          </a:p>
          <a:p>
            <a:pPr lvl="1"/>
            <a:r>
              <a:rPr lang="en-GB" b="1" dirty="0" smtClean="0"/>
              <a:t>Gold</a:t>
            </a:r>
          </a:p>
          <a:p>
            <a:pPr lvl="1"/>
            <a:r>
              <a:rPr lang="en-GB" b="1" dirty="0" smtClean="0"/>
              <a:t>Silver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54" y="4365104"/>
            <a:ext cx="2137765" cy="1684559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AQDxAPDxAPDxAQDxAPDxAPEBAPEBAPFhEWFxURFRMYHCggGBolHRYWITEhJSkrLi4uFx8zODMtNygtLisBCgoKDg0OGxAQGi0lHyYvMC0uListLS8rLS0tLS0tLS0tLS0tLS0tLS0tLS0tLS0tLS0tLS0tLS0tLS0tLS0tLf/AABEIAMIBAwMBEQACEQEDEQH/xAAcAAEAAgMBAQEAAAAAAAAAAAAAAwQBAgUGBwj/xABAEAACAgECAwcCAwUECQUAAAABAgADEQQSBSExBhMiQVFhcRSBBzKRI0JSgqEzcrHRFVNiY5KTsuHwFzRDRFT/xAAaAQEAAwEBAQAAAAAAAAAAAAAAAgMEAQUG/8QAMREBAAICAQMBBgYCAgMBAAAAAAECAxEhBBIxQRMiMlFhkQUUQnGBobHwwdEj4fFD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QPk/a7t5qzrL6NEpWnRF/qbFZO+IRN1jIjEAhRjmSR4hyMzbtfmJ18lnEej13YjtamvoR28DMqsu9q9zKSQNwUkBjg8uXwOU5ivetuzJ/ElqxrdXqpqVkBAQEBArvrqlfu2trDnohdQ36SPfWPV3UrEk4QEBAQEBAQEBAQEBAQEBAQEBAQEBAQEDxnGuyottZn02n1CMScvXWz4IxgkjPLp8E/byM3TZqW3jmdN+PNjtXV/Lm/+mtVgVyoocMpTujsNYAIXCgFRjPIY85djw9RMe9MftKu+TFviGlnC+N6Ms1GrOpHkuoUsmPXzJP8yj2ETa9PirMfWOf9+zmq28TDWv8AEDW0ctdoHCjrZTh1I8889q/dzJU6iZ+G0T+/H+/Zy2HXmJh3ND+I3D7QMWOrsdqI1b5ZyCQoOMHoefSXznmImZqr9nzxLgaz8QdUWJqqqqUHkmoo162Ee+aQAT8n7zP+YyTP/Ux/2t9lXX/1toPxQfGdRorNobYz0N3iBvcttwfYZlsZrx8p/r/tCcdXf0P4h8OtODd3LdNt4NJz/OBn7ScdR84n/KM4vlLGpr0j6qna1f7QO27I5llcgkHqCSP6TBemO+Xifdnz+6+JtFOY5bUaG5dXZs1FljLUHCuU2ljtxjCg465BJ68p2Izd80ifH78/25PZ2xMx5WeDazWPqba7dprrxlgysOZI24CKVbkD+8PeaMOfLe2vl5/3avJStY29FNyggICAgICAgICAgICAgICAgICAgICAgICBBdo63/MgJ9eh/USm+DHfzCdclq+JeG7U8B0ptVe4rdrHCHI2scjJ8a4PSeVlmceWaUmdN2PV6d1oVtT+H19Ofo9TdUPKvd3tf/LbH9d01Ww5P1Vi3+VNclPSZhy7xxPTjZdptPq09ADU59yCOf2Qyia4487r+6yJt6cue2q0DuVv0b6dyoUqaW6ZJz+y8Q6nmUE57LLr3LbS76fqh5riAvOsrupvbUV0sBXYLUYqpO567FTOFztzlRy8uWZdWY7NWrpzsibbiy7w/tnqqtYdQbP2DbNOyJvUhxXnKjBXBPI59ByHKPZ1iuqzqfKHvT70xuHpOH9rNXb9YqqahaR9LcOa3ftdoXvFYjcSXHLyU+hEhq1Z1WeZ8nExuY4jw63Z/wDEThVY5izSs4Xe2pS6suQMZLsCuf5pppktXjt3+07VWpE871+8ae14f2j0moXdTclgPmjLYP1UkS2Oqx+vH7oext6culXejflZW+CDLq3rbxKuazHmEkk4QEBAQEBAQEBAQEDhcf4haVNOjZReGUPYyhq6V6ncf4sdFAJ6ZABzMnU9TXFHnlZjpNp8KfZ6rVUu7anXtq94GKzTXUiHPVSOftPPt+JX41C2cEvTVWBhkff2M9bDmjLSLQz2rqdN5a4QEBAQEBAQPnbcYsbtDZorFU1VV130sOTKx2K2f4h4x7ieZlwx7Tvjz3ctVMkxTt+j6JPTZWroGGGAIPUEAj9JyYifJE68OTxDs7prVIKYHXaNrJ/y3BX+kz26XHPMcfsujNePPP7vnmr4BTZUlzVjmEfHLehIHhAsDhev7hT5nk/m70mYnlvjp638cObruzJBGXdeoAt8a48gDb3mftag69JfXqsdvij7K/ZZK/DKumj1FFLVd3U1LFbAVZ9M9di2d4r1uxeoNu8XO7qeksiuO94vW3KubWivbavCotPInUtrKhYMftKxfpGJ6Ho9Wc4Ph3c+YA6DmTHenNIhOmWl47ci/V2b0twKoNHdYmSLNOzaXUJz/wBfVuQdehQSqnU3r8dZdvhpM+7Lb/Reto/sOI6+gDouspTiNHwLk3sB/IJbGXp7+f8Ar/CuceWvjld0vaHj1JwKtHxBR/8Ajvat/nYxOfsksr2fovMf2hO/1V/4W6vxc7ohNdpNZpG6Hvad6g/K7WP/AAy2LZ48TE/0hrHPzh6Dhv4m8OuwF1NGT5PYaG+NtgH+M7+YyV+Kk/xyeyrPiz0un43S4yCceow4/VSYjrcXrx+7k9Pf05WV19R/+Rfudv8AjLq58dvFoQnHePMJ0sU9CD8EGWRMShptOhAQEDV3ABJIAHMknAA9zA5HHONV1UlxaqLsNj3ZBWur+MHoSei/c88YOTqeo7K6rzM+FuLHNp08bouOG7b3SlKsjYpBy2TzJzzJPXJ5nOTPnMlrzfny9+vTY8dP4egSznOs0w7XC7fL1H9R/wCf0nqfhmTVpo87qK65dGeyykBAQEBAQED5l+IOnbScSp4oill7hqrseSg83+2UPwhPlMeaJ3MR+6/HqYfRNLrUsqS5WXY6q4bIAwR6zRTJE1iyqazE6TJYG5qQfcEGSi0T4lyYmPLh9jtUj6Z0QFe51GooZS25lZLWU5Oc9QevOZ+n7oratp52ty+YmIeC4trLk0bsoSxQ+pGe9SsqqXuF8LdfDt6dfSeROOlrzy9Kt7VmImFvi3HES3T1uwV2tr8B6kH09RjJz05SmMFpjujwsrkjfbtZ1b1nU0Vr4WsNhY1nYxAXzI68yJ2lZ0jMw7mq7HjJemwBj13A1OfY3VbSR8gz2fytq/BaYeb7aJ+KHleLdldjFr9MhPXve6Y49xqdNses+7A9B1kJtmp8ddx9EorS3wzpTp01yDdp9VqlAHRu74tQPbI2an9AZXNunyfFGp+3/pPWanjluus1Dtss0ul17KMt9Fcq6lR6nS37LV/UyM9DXzjs7HVTHFoc7iHaq+p+5RloU8jRxU3Jjry2X1bMf3X9Jbjpkxx70zP2V2tS/iNLj8D0moqVtVw3Rs7Alm0Nlmlz7qCCjcvMkCdr1Nd6nhycNvTlxLuxXD1cDS8R1PDrWQ2Kl3NdgIBbv6G2gAkDJ9RLvaVmNzqY+qvttE8LI4J2koXfpdYmvqHRq7KdSCP5huP2kJwYbea/ZKMt49VGzt1xjStt1miqJ9Gqt07n16kj+kr/ACeL9NphP29/WIl0NH+MSryv0mqqP+5tFg/Rts5PSZo+DJ93fbY/1UdvSfi3oGxnU6ion/W02HHyQGEjOPrK+J39nYt08+j1fDO0y6hd+n1Nd6+Zrat9vyBzH3me/VdTj4t/hbXBht4XP9J2/wAf22r/AJSH5/N80vymNztfqsLl2ZyzgIGJfxn+FTy5dcD0lftsuWdWnhL2dMcbiHlOL8Vr1mqt0e5SNNYofxoVs1IXmqjOW7sBV6dRnrHVRlrEZI8T/UNH4fbFG4mPe+ro8O0wDeydP7x/8/qJix88tPUX9Hbolksrs8N/Mnyf+kzX+HzrPDD1Ph2Z9CwkDGYDMBmAzAZga7oHP43oF1FRQ4DA7kJAIDYIwQeRUgkEHkQSDyleSk2jjylS2p5fIdbctVlnDnNxGlK9zpa7HWsBwWdwwyWRQUQKd2N2MtyI8/JFtb1r5tePUzqZR8N19lTA6XXOpGM1ak4YeoLDwk/8Er48zGvrCzmeInf7rFvFdVXqDYK2r+rKi8ac9137eFQdxyhc5xlScjGeksrNp8W2j7kfFGnZNul1OiuNFQWtWsqRW5vW2xd3iOSGyTz6+cxZpmmXetfRpxR3Rrf8scYFn02lsW2w7TpW7sle7yGXJPhyT185XS0bmJT7ZiePK3XQKtejClF73eA51V9vSokhaWGyvz/L6SUW7ojnxPyj/Pqpmmtvom+fRvKVdbq3DV11BS9m47nyUrRQMsQOp5gAZHzylV76tFY8ynWu4mZcyjTVap7a9Xpq11FRANleV7ys81srsGGA9RnkfXrK4pW8zW8RtLumuprPCDiHY9LF2izevUVautNVWMdMbsMD75Mqt0URzSZhZHUT+qNvPcR7P302BilzqyPWTWw11AryrFGp1Kt3aHGSEx+Uc5CfzGL6wlEYr/R5y/s9SbLDW40dzgGs8PR9L3ZXI3PomYraDkbgrAkKMA9JynV0vxeP+S3T2pzWXI4L2mZ7Qmvrru1Gm3vVaFFZsr2lXYjl5cyOQGAcAqDIZumiKzOPxPlPHmnerej06Po7GLpv01+MZDuhz5eIEMPs0wxOWnwy1apb4oW6buIFGVL01SL+bT6xE1Cn38Q3kfzGXU620cXhXl6SnmkvL63X8MsZk1nDm01i8nfRWBce/cWeED3BPzN9bRaN1/pjtWazqXA4twbQEB9LebQxOUsqNViemSCVYfB+0n32hHtiXL4Ro30+t01lDMr/AFNKjaSNwNigocdQRyI953JaL0mLfIrE1tEw/QTpgz516sTt5TU6u+67WXaSs3voae50taqOeus5bjk4IUYY+mybMcVpWO+dRP8Ahl6i3OofFOC8JvPFKdNctiagapTaLMiwMp3sST5kAnPnnM9nNkrGCbV8aYsNZnJEfV+i6NLtAH3PufOfMxOo09q07ncrdaTiEy6ugXxJ/eP/AEmbPw+N54YM88S68+iYyBAXgYNkDQ2wNDfAx9V6wH1QMDVr4Hzzt1wSxrfq9OVWwEsLDkEZRVassOWwhAQCMZJ585izxMcTG6tOKd+J5eYv1bbk+u0a2MOSWqql846If3j/AHGmP2c6/wDHZpi8b9+CnUA2Y0tgCkYZC5rsD89wKEYYAAeR+ZXNZrHveV3dFne4bYfpb1YeIWbsBEU4KjA8AAY8jz8+UpyRNphKuqSa/UkaLS7uTEKrDIOCqsTzHI/l6yM4/emPkspk3bfzR9teIWVNpnp7vvQtrp3li1qPCqFssQDjvOnnLOmpE77lGSZ1w6vD+2ep7tWdtHqMpuc1t3K1tyyptJNR64HjycdJ6PtskfDO/pLJOPH6xMLfFO2FadzbatultrYYS+ttl1b4DKti5Uk7eRyRy+85bPaZiZrzDsYK/ptuJdXhfHa77ntyErNSVo2UdmbcxOSucYyMA+85HVY5yd1txxot014rrW1zs1a3d2b7ntbvrAN55qgYhf1GCfeX9Lk74n3tqc9dT4069pyrD1Uj9RNU+FMeXC7Not1V3eVkh2VWFi4zhFzjPPr5/E83oMcdtt88tfVXncafMvxX4E+isr4lpv7TTW12sTzDoWCqzfxc/Aw8wyk9TL8f/jyeznxPhVee6vf6+r1nYynQcX0bZp290wWtsgWrUyh0UkdSuSmTzPd585L2VLzMa1MHtL1iJ3wxxDsPqaPHo7jYB0RjhwPQZ6/r9ply9HPpy0Y+qj14eW4rm0PVq6nrsYbHdRg+xII6g8weZEy1i2OfdaJmmSNWU6KagNuq0y66tf8A7OjPca5B/va1IF2PUZPsZZ7aZ8T2z8p8ff0Vz0s+a8x/atfr+G6e9Dww3anV7S9X1Xhp0zgE5ZCqs1mAdq+uJbEZLVmcmor9PVn7fe1XmXqNZq9ZWl9q31sq7Gau2sqUBXp3iny5KeWAc+hz58RS2qzH2enSvbO4/tZ7PLqtFo9MtZpGptV9Zq0vV2DWXncF3KQVKgYzg+fKc6zJim/baJ14jTJh6a+as22+W8c7VX0cev19mmpW5dtZpLtYgIoVN6uACcgZHL96exh6emTpa0rM6+bFNrYsk7jmHp+HfjNWf/c6N1ORg0WK/Lz5Nj/GZr/hU/pt918dZ84fQOzHarQ8QJXS3qzjmanBrtxyywQ8yOfUZEwZulyYebQtjPW3h7LSJhgPRSfuSB/nNP4XXeSbfRkyzuF6e6oIFItA0ZoEbPAja2BC1sCvY/vAr2XsOhhxXfiHrygc++qlwQAEyMHZgKR6FfykfIlN+mx251ytrmtDh6/gSOrJtQqwAyu1WTHTYHVhX/JtlE4MscRO4+qyMtJ5mNOPwvgbaN7iHtZWqw3e2paWOcr+VB08XU+fvM3Vb4rMRE/RowTHna9cVbQU7mChQW3HPLk2T5+pmWke9y02nU8ONru1Cvqjfj9lpqqUrBI32u67nKoDnBDV/GOc0x081pEess8ZYtMz6PbHiOi1FSai/TPRvXNd20V2YxnlbUcj4JHxL7ZImNXp/MKopO/dt91Y8D3FLNDfVcgZ9y27OW9cFsqNth5AeNTIVms8Y7fxKVqzHx1/mFTU8KWtg92lahhy7/SMaRjzyEBrb4KIJy1dfFX7cu1vOtVtv929Os1db79Nqab68KO61J+luzz6XAmpmOem4eXLrK4wUmN0nn/fRKMuvjjh6Ph/bDYTXr0t0bkDb9QoVGJ8ltHhb7GW4suXHOsnMIZMWO8bxu7wOzCMPPcDj+RZL8NmOyY+qHVx70fsi7UaOvUUhLRmt92nt9e6uUqQPfdsP2lvW8Ui8eYlXg5ma/N4b8FNLbpW1emu5PTfZQ2P3gi1sj/BDcvaRrlic9deLV2lNJjDO/SX1gPNzMrcQ4dRqF23Vq/oejD4brK74q38wlW9q+HiuNdgyubNMd+OYXpYPgjrMWXpJ9OYasfU6+jyGuTUKCpdhzwfCveZ9NxGR+oMxRipE8w2/mLzGk3ZTTvcGqtVsXaikOHGd1a27mznyI3Zz6n5PMmqzuPRG9p7Zet4upfU2sOgIQeg2qB/jmeVlmZnTZ0eq4n517Va4anW6m9fyvadhHPKKAqt9woP3n13S4/ZYa0+UPB6i/fktZy1QzQpeu/DnSP/AKT0TIWUjU1+JeR27sMPgrkH2MzdVaPZzEp0jl+qNKObN7hR9v8AuT+kyfhuPtxzb5pZPksT0lZAotAiaBC8CCyBWsgVrGMOK9jmBTu5zo59yY6GBVOoK9cwObxLiC7XbOQFVSB+bPi8uvl16dPWed1Ne7JDXhnVVTTa9U0lTEKy1tkqxJVgr/lJ884xMtqbtLTFtQw/B1d2vptZLDuP9kGXZzKo1dYDr1/dSzPXlmX1tSY7bKdWrO4bgvSO9dbKzWSr6rTMdRQvLn3jId9Xw+34j2Vo5r/SUXrbif7XNLqQwFgFduel2lcU2+v5qxhvuhPvKrat8Ub/AKlON18Tr+4dDSceuS5EW8Woa7WYavu9MVKsmAbQSp6nBOPfElSbVj3LfxKNu2fjr/MLN+q0FxJuRtNaSyi2tu63EdSLUO1x88o9tX/9KfzDsY7R8Ft/SXM4U99h1WnotV66sgqzKi21tnnsG6vJwebLnzkq90zqs/dG0Vj4o+zPaLil2l19F6O4pPdU27PFtLMcMU+Mn32sOoBFHTRHbOvKzN516PZa7XOeTMpWzuiuMEJbVqaw6g+YOQRnnyM2ZcnfhnfyZcVdXhZ09YGpSwAAsGVyAAWPLbn1wAZ5nRTPt6tmfjFMO6ts+ieUkWyBIHgc/i3BqdSCXUCzGBYB4h6Z/iHz/SVZcNckcp0yTWeHl+FcKfT6sK4xyLKQchh0yD6Tw+qpanuy31tFq7h8u4+Ws4nr0711zqHVlV2UMMAAEA4PLE3Y6xGKs69GfczaY2rP2HdyFrUuzBSFUFiQygjkPYyyvU7nTk4eNq9nYy2tyllbIynBVgQRJz1GuJcjFvw9n+HvZ/Zranx/YhrW+w2qPksRMubLNq6j1Smmofa6E2qB7c/nznpYqdlIqzWnc7SSxwgUmECNhAiZYELpArvXArWVQK1lUCtZVOuKttEChqNJA42t4UrdVzIzSJ8wlFpjw5Gt4bZsVEO1U3bQAQeZyc4Pi++ZRbp43tbXLpa0tmHrDq5VUCk7X3btnPGB6zHbDf0hfGSPMy7WnSwlbBkMBhWJZLUU/urch3qPgzRHSzEbrOpVTmiZ1MbhFqdFUzF7agthJJuQ/TWknzN1S7H+LK2J9ZXebxxkruPnCVdeaTpQ1fBjncGq1IIC7NXt0trAHkouUmiw59Sp6cpGKUt8Fv4We1tX4oa6fVnSMas3aEsMGnVIFqc5J8wa7Acnng+fORmt6/7t3urZfruqzv8Ap+5tKlFv0jd0DnorVnKMufIbfiV31Mcx9k67ieJ+7btArG4i4oEX86L4kdVcnByMkeFT7EcpRSdR7qzifKThfDtRXbpzY5K2ENsLErWtYDAYPQ8h0lmeLVpz4lylqWmdeXsdPfm9R5KpY/PSR/D6by7+TnVTrG61WoBGQcj/AL4nuRMT4eXMaTrbOiRbIEgsgQcQUEK5HiRuR88HkR8f5TB+I1icO/kv6efe0+ZV9mOH28V1Lamy4X3apQlaWKihTpywblzwSMfIX3nnT1OeKVrWPdiPKd6xFtva9i+OJbdqtMpG2m6xaR6IjlSo9hgfrPS6O0xHbb91eSOIl6HieloZC96IVRSSzDmqjmefWactKTG7whS1on3XJ7OaUMz37BWLCrImMbKlGKlI9ern5Ew4Kxky92uIW5J1Gno56bOQECqRA0IgaMsCNlgQukCF64ED1QIHqhxWemBWspnRVt02YFK7R+0Cq9BEDTewgSJrD5wNgEPNSayf4OQPyvSUZOnpf0W1y2q2rNiKUXDVH81ahGqI/wBrTWAp91APvKJxZafDO4+qzvx28xpy24ZS925N2lCKpVdGGWo3byTZZpbH/LgY21sTzzgyqclJ4vGpWRW8c1navq+J2rbqPqBTqa3sCJYq9yw3IpANFuLa+ZxkgrkMMjBJ7GOtK+7qYO/c88S9FpEehAdRZudU2opKnuquuGYAAtyGT7D3mHLknJqPSGnHWKxuPVp2e4yWs1AdSlnhasHqa8cgR5HJGR7+xmvp5rjrOvMqs9ZtMfJ6nT24AHnjn8+c9LHXtrEMF53MytpdJIpltgSrZDrN53Iw9uXz1lPUU78VqrMVu28S8F2m7E/W6vTa+jUNpdRS1WWCLYCtb7lYKeW8H1yDgZE8XB1fsqTjtG4bM2CLTuJVCBwnjW87k0t2LUbBIKsmLBnzYNk468x6zZ02WLVi0+jPriavavq7deV/ZmrSlgyV2DFmpI5gsP3a/P3xOZs9s1vZ0dpWKxuXpNMgRcdT1J9W8zPRxY4x1isKLW7p2nBliLMBAgIgaEQNCIGjLA0ZYETJAiZIETpAheuBA9UOK9lEOoHqnXFezTg+UCndo/SBSt0h+IFdqiIG9dhECbwtjcASOQJ6j4MhalbeYSi0x4TIjD8tjjHQE5A+POZrdFSfHC6Oot6qWsW1LaGIa6ouVtVVJKk/kswDnaCMH+8D0BlX5aMc/NZ7abR8nYorG9nxgE56YLHAG4/pLceCJyd+tR6QhfL7nbt0EebGZZrtgWEtgTJZOOpksgVnRlbcgyDzIHkZ43VdDbu7qRw34s9bV7brNeptbACYx5vyxM2Lo81p8acv7KOZna5p025JO5j+Zj5+3sJ7XT9PXDHHn5suTJ3fstK00K0qmBuDAzAjIgakQNSIGpEDQrA0KwI2SBGyQImSBE1cCJq4EL1Q4r2UwIWqnRC9IPlAgs0ggVrNEPSBEdNjyzAKhgTKTAmRoEyWQJ0sgTLZAmS2BYR4E6NAnRpx1YQwJ0gTKYG4MDO6AIgYIgakQNSIGpEDUrA0KwNCsDRkgRlIETJAjauBE1UCFqocQvTAhaqdGhSBoaQYEbaf2gaimBkUwM9zAzsgSKDAlSBZrgWkECzWJx1ZrECwsDcQNgYGcwJYGMQMYgakQMEQNSIGpEDUrA1KwNCkDRkgRtXA0auBG1UCJqocRNTAhamHUZqgY7uHGDTOjHczgz3U6MiiBuungSpp4FhKIE6VTgsJVAmVYdbiBkGBnMDMCxAQEDBEDGIGMQNSsDBEDUiBqVgalYGpWBqUgaGuBGa4GhqgRmqBoaYGDRAx3EDPcQMjTw43XTw6kWiBItEOJFqh1ItcDbbAziAEDMAIGcQLUDEBAQEDGIGCIGCIGNsDBEDXbAwVgYKwNSkDBSBqa4Gpqga91Ad1AyKoG3cwMimBsKoGwrgZFcDcJAbYGNsDG2A2wGIGcQM4gTwEBAQEDEBAQMYgMQMbYDbAxtgNsDG2BjZAbIDu4Du4DZAzsgZ2QGyBnbAziBjEBiBjEBtgYxAziAxAziBvAQEBAQEBAxAQEBAQEBAQEBAQEBAQEBAzAQMQEDBgICAgIGY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0" y="19238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images.wisegeek.com/copper-wi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1687215" cy="174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2948"/>
            <a:ext cx="2923801" cy="194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2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Joining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5050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095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17" y="3933056"/>
            <a:ext cx="3951734" cy="262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38733"/>
            <a:ext cx="2625274" cy="198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3865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855374" cy="321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0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 Lathe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7913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2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Plastics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Thermo Plastics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Thermosetting plastics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Names of Plastics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Thermo Plastics</a:t>
            </a:r>
          </a:p>
          <a:p>
            <a:pPr lvl="1"/>
            <a:r>
              <a:rPr lang="en-GB" dirty="0" smtClean="0"/>
              <a:t>ABS</a:t>
            </a:r>
          </a:p>
          <a:p>
            <a:pPr lvl="1"/>
            <a:r>
              <a:rPr lang="en-GB" dirty="0" smtClean="0"/>
              <a:t>HIPS</a:t>
            </a:r>
          </a:p>
          <a:p>
            <a:pPr lvl="1"/>
            <a:r>
              <a:rPr lang="en-GB" dirty="0" smtClean="0"/>
              <a:t>Acrylic</a:t>
            </a:r>
          </a:p>
          <a:p>
            <a:pPr lvl="1"/>
            <a:r>
              <a:rPr lang="en-GB" dirty="0" smtClean="0"/>
              <a:t>Polypropylene</a:t>
            </a:r>
          </a:p>
          <a:p>
            <a:pPr lvl="1"/>
            <a:r>
              <a:rPr lang="en-GB" dirty="0" err="1" smtClean="0"/>
              <a:t>Polyethane</a:t>
            </a:r>
            <a:endParaRPr lang="en-GB" dirty="0" smtClean="0"/>
          </a:p>
          <a:p>
            <a:pPr lvl="1"/>
            <a:r>
              <a:rPr lang="en-GB" dirty="0" smtClean="0"/>
              <a:t>Polystyrene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Thermosetting Plastics</a:t>
            </a:r>
          </a:p>
          <a:p>
            <a:pPr lvl="1"/>
            <a:r>
              <a:rPr lang="en-GB" dirty="0" smtClean="0"/>
              <a:t>Urea Formaldehyde</a:t>
            </a:r>
          </a:p>
          <a:p>
            <a:pPr lvl="1"/>
            <a:r>
              <a:rPr lang="en-GB" dirty="0" smtClean="0"/>
              <a:t>Bakelite</a:t>
            </a:r>
          </a:p>
          <a:p>
            <a:pPr lvl="1"/>
            <a:r>
              <a:rPr lang="en-GB" dirty="0" smtClean="0"/>
              <a:t>Melamine Formaldehyde</a:t>
            </a:r>
          </a:p>
        </p:txBody>
      </p:sp>
      <p:sp>
        <p:nvSpPr>
          <p:cNvPr id="4" name="AutoShape 2" descr="https://upload.wikimedia.org/wikipedia/commons/2/20/Lego_dublo_arto_alanenpaa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79" y="1232234"/>
            <a:ext cx="1981890" cy="132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25" y="112474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98" y="2708920"/>
            <a:ext cx="2444453" cy="167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37" y="2708920"/>
            <a:ext cx="2325638" cy="154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78" y="4563478"/>
            <a:ext cx="2370322" cy="133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93" y="5097228"/>
            <a:ext cx="2404176" cy="160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234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</TotalTime>
  <Words>130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National Design and Manufacture </vt:lpstr>
      <vt:lpstr>Metal Types</vt:lpstr>
      <vt:lpstr>Ferrous</vt:lpstr>
      <vt:lpstr>Non Ferrous</vt:lpstr>
      <vt:lpstr>Metal Joining Methods</vt:lpstr>
      <vt:lpstr>Standard Components</vt:lpstr>
      <vt:lpstr>Metal Lathe</vt:lpstr>
      <vt:lpstr>Plastics Types</vt:lpstr>
      <vt:lpstr>Names of Plastics</vt:lpstr>
      <vt:lpstr>Plastic Processes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Design and Manufacture </dc:title>
  <dc:creator>Mr Burns</dc:creator>
  <cp:lastModifiedBy>Mr Burns</cp:lastModifiedBy>
  <cp:revision>11</cp:revision>
  <dcterms:created xsi:type="dcterms:W3CDTF">2016-05-13T12:33:20Z</dcterms:created>
  <dcterms:modified xsi:type="dcterms:W3CDTF">2016-05-16T09:18:45Z</dcterms:modified>
</cp:coreProperties>
</file>