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2" r:id="rId4"/>
    <p:sldId id="263" r:id="rId5"/>
    <p:sldId id="264" r:id="rId6"/>
    <p:sldId id="265" r:id="rId7"/>
    <p:sldId id="266" r:id="rId8"/>
    <p:sldId id="258" r:id="rId9"/>
    <p:sldId id="259" r:id="rId10"/>
    <p:sldId id="261" r:id="rId11"/>
    <p:sldId id="269" r:id="rId12"/>
    <p:sldId id="267" r:id="rId13"/>
    <p:sldId id="268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306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6F058-DBA5-44B5-97C7-5DAFE5C30563}" type="datetimeFigureOut">
              <a:rPr lang="en-GB" smtClean="0"/>
              <a:t>07/12/2015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D915-0D11-4B6F-A1CF-D882A17E2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068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6F058-DBA5-44B5-97C7-5DAFE5C30563}" type="datetimeFigureOut">
              <a:rPr lang="en-GB" smtClean="0"/>
              <a:t>07/12/2015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D915-0D11-4B6F-A1CF-D882A17E2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819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6F058-DBA5-44B5-97C7-5DAFE5C30563}" type="datetimeFigureOut">
              <a:rPr lang="en-GB" smtClean="0"/>
              <a:t>07/12/2015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D915-0D11-4B6F-A1CF-D882A17E2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88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6F058-DBA5-44B5-97C7-5DAFE5C30563}" type="datetimeFigureOut">
              <a:rPr lang="en-GB" smtClean="0"/>
              <a:t>07/12/2015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D915-0D11-4B6F-A1CF-D882A17E2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612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6F058-DBA5-44B5-97C7-5DAFE5C30563}" type="datetimeFigureOut">
              <a:rPr lang="en-GB" smtClean="0"/>
              <a:t>07/12/2015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D915-0D11-4B6F-A1CF-D882A17E2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432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6F058-DBA5-44B5-97C7-5DAFE5C30563}" type="datetimeFigureOut">
              <a:rPr lang="en-GB" smtClean="0"/>
              <a:t>07/12/2015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D915-0D11-4B6F-A1CF-D882A17E2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05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6F058-DBA5-44B5-97C7-5DAFE5C30563}" type="datetimeFigureOut">
              <a:rPr lang="en-GB" smtClean="0"/>
              <a:t>07/12/2015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D915-0D11-4B6F-A1CF-D882A17E2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59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6F058-DBA5-44B5-97C7-5DAFE5C30563}" type="datetimeFigureOut">
              <a:rPr lang="en-GB" smtClean="0"/>
              <a:t>07/12/2015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D915-0D11-4B6F-A1CF-D882A17E2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756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6F058-DBA5-44B5-97C7-5DAFE5C30563}" type="datetimeFigureOut">
              <a:rPr lang="en-GB" smtClean="0"/>
              <a:t>07/12/2015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D915-0D11-4B6F-A1CF-D882A17E2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590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6F058-DBA5-44B5-97C7-5DAFE5C30563}" type="datetimeFigureOut">
              <a:rPr lang="en-GB" smtClean="0"/>
              <a:t>07/12/2015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D915-0D11-4B6F-A1CF-D882A17E2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42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6F058-DBA5-44B5-97C7-5DAFE5C30563}" type="datetimeFigureOut">
              <a:rPr lang="en-GB" smtClean="0"/>
              <a:t>07/12/2015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D915-0D11-4B6F-A1CF-D882A17E2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725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6F058-DBA5-44B5-97C7-5DAFE5C30563}" type="datetimeFigureOut">
              <a:rPr lang="en-GB" smtClean="0"/>
              <a:t>07/12/2015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3D915-0D11-4B6F-A1CF-D882A17E2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343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Mechanisms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Revision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6709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Gear Ratio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Gear ratio = </a:t>
            </a:r>
            <a:endParaRPr lang="en-GB" b="1" dirty="0" smtClean="0"/>
          </a:p>
          <a:p>
            <a:pPr marL="0" indent="0">
              <a:buNone/>
            </a:pPr>
            <a:r>
              <a:rPr lang="en-GB" b="1" u="sng" dirty="0" smtClean="0"/>
              <a:t>number </a:t>
            </a:r>
            <a:r>
              <a:rPr lang="en-GB" b="1" u="sng" dirty="0"/>
              <a:t>or teeth on driven gear </a:t>
            </a:r>
            <a:r>
              <a:rPr lang="en-GB" b="1" dirty="0" smtClean="0"/>
              <a:t> </a:t>
            </a:r>
          </a:p>
          <a:p>
            <a:pPr marL="0" indent="0">
              <a:buNone/>
            </a:pPr>
            <a:r>
              <a:rPr lang="en-GB" b="1" dirty="0" smtClean="0"/>
              <a:t>number </a:t>
            </a:r>
            <a:r>
              <a:rPr lang="en-GB" b="1" dirty="0"/>
              <a:t>of teeth on the driver </a:t>
            </a:r>
            <a:r>
              <a:rPr lang="en-GB" b="1" dirty="0" smtClean="0"/>
              <a:t>gear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 smtClean="0"/>
              <a:t>Or </a:t>
            </a:r>
          </a:p>
          <a:p>
            <a:pPr marL="0" indent="0">
              <a:buNone/>
            </a:pPr>
            <a:r>
              <a:rPr lang="en-GB" b="1" u="sng" dirty="0" smtClean="0"/>
              <a:t>Driven</a:t>
            </a:r>
          </a:p>
          <a:p>
            <a:pPr marL="0" indent="0">
              <a:buNone/>
            </a:pPr>
            <a:r>
              <a:rPr lang="en-GB" b="1" dirty="0" smtClean="0"/>
              <a:t>Driver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6770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Complete the Gear Ratios in the simplest form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u="sng" dirty="0" smtClean="0"/>
              <a:t>Driven</a:t>
            </a:r>
          </a:p>
          <a:p>
            <a:pPr marL="0" indent="0">
              <a:buNone/>
            </a:pPr>
            <a:r>
              <a:rPr lang="en-GB" dirty="0" smtClean="0"/>
              <a:t>Driver</a:t>
            </a:r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301917"/>
              </p:ext>
            </p:extLst>
          </p:nvPr>
        </p:nvGraphicFramePr>
        <p:xfrm>
          <a:off x="2555776" y="1412777"/>
          <a:ext cx="5976664" cy="48245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1502"/>
                <a:gridCol w="2310516"/>
                <a:gridCol w="1494646"/>
              </a:tblGrid>
              <a:tr h="760284"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endParaRPr lang="en-GB" sz="2000" dirty="0" smtClean="0">
                        <a:effectLst/>
                      </a:endParaRPr>
                    </a:p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Number </a:t>
                      </a:r>
                      <a:r>
                        <a:rPr lang="en-GB" sz="2000" dirty="0">
                          <a:effectLst/>
                        </a:rPr>
                        <a:t>of teeth on Driven Gear</a:t>
                      </a:r>
                      <a:endParaRPr lang="en-GB" sz="3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endParaRPr lang="en-GB" sz="2000" dirty="0" smtClean="0">
                        <a:effectLst/>
                      </a:endParaRPr>
                    </a:p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Number </a:t>
                      </a:r>
                      <a:r>
                        <a:rPr lang="en-GB" sz="2000" dirty="0">
                          <a:effectLst/>
                        </a:rPr>
                        <a:t>of Teeth on Driver Gear</a:t>
                      </a:r>
                      <a:endParaRPr lang="en-GB" sz="3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endParaRPr lang="en-GB" sz="2000" dirty="0" smtClean="0">
                        <a:effectLst/>
                      </a:endParaRPr>
                    </a:p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Gear </a:t>
                      </a:r>
                      <a:r>
                        <a:rPr lang="en-GB" sz="2000" dirty="0">
                          <a:effectLst/>
                        </a:rPr>
                        <a:t>Ratio</a:t>
                      </a:r>
                      <a:endParaRPr lang="en-GB" sz="3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7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80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60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7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80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10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7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40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80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7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20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60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7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60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20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7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20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40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9618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Gear Trains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Gears in a row are called Gear Trains</a:t>
            </a:r>
            <a:endParaRPr lang="en-GB" dirty="0"/>
          </a:p>
        </p:txBody>
      </p:sp>
      <p:pic>
        <p:nvPicPr>
          <p:cNvPr id="4" name="Picture 3" descr="http://www.tpub.com/gunners/12443_files/image41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645024"/>
            <a:ext cx="2743200" cy="1520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simple gear train made of a big gear and a smaller gear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9000"/>
            <a:ext cx="3886200" cy="167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4534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Compound Gear Trains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If a gear has two gears on it linking to another gear then its called a compound gear</a:t>
            </a:r>
            <a:endParaRPr lang="en-GB" dirty="0"/>
          </a:p>
        </p:txBody>
      </p:sp>
      <p:pic>
        <p:nvPicPr>
          <p:cNvPr id="4" name="Picture 3" descr="msotw9_temp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" t="5154" r="12408"/>
          <a:stretch>
            <a:fillRect/>
          </a:stretch>
        </p:blipFill>
        <p:spPr bwMode="auto">
          <a:xfrm>
            <a:off x="4355976" y="3501008"/>
            <a:ext cx="3024336" cy="23042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3670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8" t="19590" r="23880" b="7707"/>
          <a:stretch/>
        </p:blipFill>
        <p:spPr bwMode="auto">
          <a:xfrm>
            <a:off x="1115616" y="-230516"/>
            <a:ext cx="7128792" cy="721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9847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Belt and Chain Drives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 descr="http://www.circleacycles.com/brian/wp-content/uploads/2009/01/retro-dire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38262"/>
            <a:ext cx="6410325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cyclelicio.us/wp-content/uploads/2010/09/schlumpf-cog-diagr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82" y="3573016"/>
            <a:ext cx="2787965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593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Pulley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://www.technologystudent.com/images3/lpulle2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20688"/>
            <a:ext cx="2664296" cy="594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798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Intentions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To develop understanding of motions, forces and gear systems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To state the four motions</a:t>
            </a:r>
          </a:p>
          <a:p>
            <a:r>
              <a:rPr lang="en-GB" dirty="0" smtClean="0"/>
              <a:t>To state the seven forces</a:t>
            </a:r>
          </a:p>
          <a:p>
            <a:r>
              <a:rPr lang="en-GB" dirty="0" smtClean="0"/>
              <a:t>To state the gear ratio</a:t>
            </a:r>
          </a:p>
          <a:p>
            <a:r>
              <a:rPr lang="en-GB" dirty="0" smtClean="0"/>
              <a:t>To demonstrate how to use the gear ratio</a:t>
            </a: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7544" y="29969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Success Criteria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9670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Types Of Motion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z="2800" dirty="0" smtClean="0"/>
              <a:t>Rotary- </a:t>
            </a:r>
            <a:r>
              <a:rPr lang="en-GB" sz="2400" i="1" dirty="0" smtClean="0"/>
              <a:t>Turning in a circle</a:t>
            </a:r>
          </a:p>
          <a:p>
            <a:pPr eaLnBrk="1" hangingPunct="1"/>
            <a:endParaRPr lang="en-GB" sz="2800" dirty="0" smtClean="0"/>
          </a:p>
          <a:p>
            <a:pPr eaLnBrk="1" hangingPunct="1"/>
            <a:r>
              <a:rPr lang="en-GB" sz="2800" dirty="0" smtClean="0"/>
              <a:t>Linear- </a:t>
            </a:r>
            <a:r>
              <a:rPr lang="en-GB" sz="2400" i="1" dirty="0" smtClean="0"/>
              <a:t>Movement in a straight line</a:t>
            </a:r>
          </a:p>
          <a:p>
            <a:pPr eaLnBrk="1" hangingPunct="1"/>
            <a:endParaRPr lang="en-GB" sz="2800" dirty="0" smtClean="0"/>
          </a:p>
          <a:p>
            <a:pPr eaLnBrk="1" hangingPunct="1"/>
            <a:r>
              <a:rPr lang="en-GB" sz="2800" dirty="0" smtClean="0"/>
              <a:t>Reciprocating- </a:t>
            </a:r>
            <a:r>
              <a:rPr lang="en-GB" sz="2400" i="1" dirty="0" smtClean="0"/>
              <a:t>Backwards and Forwards movement in a straight line</a:t>
            </a:r>
          </a:p>
          <a:p>
            <a:pPr eaLnBrk="1" hangingPunct="1"/>
            <a:endParaRPr lang="en-GB" sz="2800" dirty="0" smtClean="0"/>
          </a:p>
          <a:p>
            <a:pPr eaLnBrk="1" hangingPunct="1"/>
            <a:r>
              <a:rPr lang="en-GB" sz="2800" dirty="0" smtClean="0"/>
              <a:t>Oscillating- </a:t>
            </a:r>
            <a:r>
              <a:rPr lang="en-GB" sz="2400" i="1" dirty="0" smtClean="0"/>
              <a:t>Swinging Backwards and forwards in an arc</a:t>
            </a:r>
          </a:p>
        </p:txBody>
      </p:sp>
    </p:spTree>
    <p:extLst>
      <p:ext uri="{BB962C8B-B14F-4D97-AF65-F5344CB8AC3E}">
        <p14:creationId xmlns:p14="http://schemas.microsoft.com/office/powerpoint/2010/main" val="365582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Forces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Static</a:t>
            </a:r>
          </a:p>
          <a:p>
            <a:pPr eaLnBrk="1" hangingPunct="1"/>
            <a:r>
              <a:rPr lang="en-GB" smtClean="0"/>
              <a:t>Dynamic</a:t>
            </a:r>
          </a:p>
          <a:p>
            <a:pPr eaLnBrk="1" hangingPunct="1"/>
            <a:r>
              <a:rPr lang="en-GB" smtClean="0"/>
              <a:t>Bending </a:t>
            </a:r>
          </a:p>
          <a:p>
            <a:pPr eaLnBrk="1" hangingPunct="1"/>
            <a:r>
              <a:rPr lang="en-GB" smtClean="0"/>
              <a:t>Tension</a:t>
            </a:r>
          </a:p>
          <a:p>
            <a:pPr eaLnBrk="1" hangingPunct="1"/>
            <a:r>
              <a:rPr lang="en-GB" smtClean="0"/>
              <a:t>Compression</a:t>
            </a:r>
          </a:p>
          <a:p>
            <a:pPr eaLnBrk="1" hangingPunct="1"/>
            <a:r>
              <a:rPr lang="en-GB" smtClean="0"/>
              <a:t>Shear </a:t>
            </a:r>
          </a:p>
          <a:p>
            <a:pPr eaLnBrk="1" hangingPunct="1"/>
            <a:r>
              <a:rPr lang="en-GB" smtClean="0"/>
              <a:t>Torsion</a:t>
            </a:r>
          </a:p>
        </p:txBody>
      </p:sp>
    </p:spTree>
    <p:extLst>
      <p:ext uri="{BB962C8B-B14F-4D97-AF65-F5344CB8AC3E}">
        <p14:creationId xmlns:p14="http://schemas.microsoft.com/office/powerpoint/2010/main" val="320656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468313" y="1773238"/>
            <a:ext cx="1512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/>
              <a:t>STATIC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7013575" y="1773238"/>
            <a:ext cx="159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400"/>
              <a:t>DYNAMIC</a:t>
            </a:r>
          </a:p>
        </p:txBody>
      </p:sp>
      <p:sp>
        <p:nvSpPr>
          <p:cNvPr id="8196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en-GB" smtClean="0"/>
              <a:t>Forces</a:t>
            </a:r>
          </a:p>
        </p:txBody>
      </p:sp>
      <p:pic>
        <p:nvPicPr>
          <p:cNvPr id="5124" name="Picture 10" descr="Usain-Bolt-usain-bolt-2075985-450-38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2063" y="2643188"/>
            <a:ext cx="3752850" cy="3168650"/>
          </a:xfrm>
          <a:noFill/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1" r="2840"/>
          <a:stretch>
            <a:fillRect/>
          </a:stretch>
        </p:blipFill>
        <p:spPr bwMode="auto">
          <a:xfrm>
            <a:off x="357188" y="2643188"/>
            <a:ext cx="4214812" cy="313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738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Forces</a:t>
            </a: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6994525" y="1773238"/>
            <a:ext cx="153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400"/>
              <a:t>TENSION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39750" y="1785938"/>
            <a:ext cx="2470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400"/>
              <a:t>COMPRESSION</a:t>
            </a:r>
          </a:p>
        </p:txBody>
      </p:sp>
      <p:pic>
        <p:nvPicPr>
          <p:cNvPr id="6149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336800"/>
            <a:ext cx="2976563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428875"/>
            <a:ext cx="4075112" cy="385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020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Forces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4129088" y="1785938"/>
            <a:ext cx="1235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400"/>
              <a:t>SHEAR</a:t>
            </a: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7032625" y="1785938"/>
            <a:ext cx="1571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400"/>
              <a:t>TORSION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785813" y="1785938"/>
            <a:ext cx="1587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400"/>
              <a:t>BENDING</a:t>
            </a:r>
          </a:p>
        </p:txBody>
      </p:sp>
      <p:pic>
        <p:nvPicPr>
          <p:cNvPr id="717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357438"/>
            <a:ext cx="2457450" cy="400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 descr="C:\Documents and Settings\J Douglas Burns\Local Settings\Temporary Internet Files\Content.IE5\Y5LUPNNX\MCj0432660000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84792">
            <a:off x="3684588" y="2898775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2574925"/>
            <a:ext cx="2224088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16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Write down an example of something that uses two motions</a:t>
            </a:r>
            <a:endParaRPr lang="en-GB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z="2800" dirty="0" smtClean="0"/>
              <a:t>Rotary- </a:t>
            </a:r>
            <a:r>
              <a:rPr lang="en-GB" sz="2400" i="1" dirty="0" smtClean="0"/>
              <a:t>Turning in a circle</a:t>
            </a:r>
          </a:p>
          <a:p>
            <a:pPr eaLnBrk="1" hangingPunct="1"/>
            <a:endParaRPr lang="en-GB" sz="2800" dirty="0" smtClean="0"/>
          </a:p>
          <a:p>
            <a:pPr eaLnBrk="1" hangingPunct="1"/>
            <a:r>
              <a:rPr lang="en-GB" sz="2800" dirty="0" smtClean="0"/>
              <a:t>Linear- </a:t>
            </a:r>
            <a:r>
              <a:rPr lang="en-GB" sz="2400" i="1" dirty="0" smtClean="0"/>
              <a:t>Movement in a straight line</a:t>
            </a:r>
          </a:p>
          <a:p>
            <a:pPr eaLnBrk="1" hangingPunct="1"/>
            <a:endParaRPr lang="en-GB" sz="2800" dirty="0" smtClean="0"/>
          </a:p>
          <a:p>
            <a:pPr eaLnBrk="1" hangingPunct="1"/>
            <a:r>
              <a:rPr lang="en-GB" sz="2800" dirty="0" smtClean="0"/>
              <a:t>Reciprocating- </a:t>
            </a:r>
            <a:r>
              <a:rPr lang="en-GB" sz="2400" i="1" dirty="0" smtClean="0"/>
              <a:t>Backwards and Forwards movement in a straight line</a:t>
            </a:r>
          </a:p>
          <a:p>
            <a:pPr eaLnBrk="1" hangingPunct="1"/>
            <a:endParaRPr lang="en-GB" sz="2800" dirty="0" smtClean="0"/>
          </a:p>
          <a:p>
            <a:pPr eaLnBrk="1" hangingPunct="1"/>
            <a:r>
              <a:rPr lang="en-GB" sz="2800" dirty="0" smtClean="0"/>
              <a:t>Oscillating- </a:t>
            </a:r>
            <a:r>
              <a:rPr lang="en-GB" sz="2400" i="1" dirty="0" smtClean="0"/>
              <a:t>Swinging Backwards and forwards in an arc</a:t>
            </a:r>
          </a:p>
        </p:txBody>
      </p:sp>
    </p:spTree>
    <p:extLst>
      <p:ext uri="{BB962C8B-B14F-4D97-AF65-F5344CB8AC3E}">
        <p14:creationId xmlns:p14="http://schemas.microsoft.com/office/powerpoint/2010/main" val="354727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04664"/>
            <a:ext cx="4935240" cy="594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990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219</Words>
  <Application>Microsoft Office PowerPoint</Application>
  <PresentationFormat>On-screen Show (4:3)</PresentationFormat>
  <Paragraphs>87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Mechanisms</vt:lpstr>
      <vt:lpstr>Learning Intentions</vt:lpstr>
      <vt:lpstr>Types Of Motion</vt:lpstr>
      <vt:lpstr>Forces</vt:lpstr>
      <vt:lpstr>Forces</vt:lpstr>
      <vt:lpstr>Forces</vt:lpstr>
      <vt:lpstr>Forces</vt:lpstr>
      <vt:lpstr>Write down an example of something that uses two motions</vt:lpstr>
      <vt:lpstr>PowerPoint Presentation</vt:lpstr>
      <vt:lpstr>Gear Ratio</vt:lpstr>
      <vt:lpstr>Complete the Gear Ratios in the simplest form</vt:lpstr>
      <vt:lpstr>Gear Trains</vt:lpstr>
      <vt:lpstr>Compound Gear Trains</vt:lpstr>
      <vt:lpstr>PowerPoint Presentation</vt:lpstr>
      <vt:lpstr>Belt and Chain Drives</vt:lpstr>
      <vt:lpstr>Pulley</vt:lpstr>
    </vt:vector>
  </TitlesOfParts>
  <Company>RM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Mechanisms</dc:title>
  <dc:creator>Mr Burns</dc:creator>
  <cp:lastModifiedBy>Mr Burns</cp:lastModifiedBy>
  <cp:revision>9</cp:revision>
  <dcterms:created xsi:type="dcterms:W3CDTF">2014-12-10T11:09:02Z</dcterms:created>
  <dcterms:modified xsi:type="dcterms:W3CDTF">2015-12-07T13:50:26Z</dcterms:modified>
</cp:coreProperties>
</file>