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68" r:id="rId3"/>
    <p:sldId id="269" r:id="rId4"/>
    <p:sldId id="27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7" d="100"/>
          <a:sy n="77" d="100"/>
        </p:scale>
        <p:origin x="-30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3CDD6-4E3F-45D2-90F0-3EC0BA876556}" type="datetimeFigureOut">
              <a:rPr lang="en-GB" smtClean="0"/>
              <a:t>26/01/2016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7A72C-069B-446A-8AC0-73769814EC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46674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3CDD6-4E3F-45D2-90F0-3EC0BA876556}" type="datetimeFigureOut">
              <a:rPr lang="en-GB" smtClean="0"/>
              <a:t>26/01/2016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7A72C-069B-446A-8AC0-73769814EC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94081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3CDD6-4E3F-45D2-90F0-3EC0BA876556}" type="datetimeFigureOut">
              <a:rPr lang="en-GB" smtClean="0"/>
              <a:t>26/01/2016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7A72C-069B-446A-8AC0-73769814EC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64303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3CDD6-4E3F-45D2-90F0-3EC0BA876556}" type="datetimeFigureOut">
              <a:rPr lang="en-GB" smtClean="0"/>
              <a:t>26/01/2016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7A72C-069B-446A-8AC0-73769814EC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73676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3CDD6-4E3F-45D2-90F0-3EC0BA876556}" type="datetimeFigureOut">
              <a:rPr lang="en-GB" smtClean="0"/>
              <a:t>26/01/2016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7A72C-069B-446A-8AC0-73769814EC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68609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3CDD6-4E3F-45D2-90F0-3EC0BA876556}" type="datetimeFigureOut">
              <a:rPr lang="en-GB" smtClean="0"/>
              <a:t>26/01/2016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7A72C-069B-446A-8AC0-73769814EC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74282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3CDD6-4E3F-45D2-90F0-3EC0BA876556}" type="datetimeFigureOut">
              <a:rPr lang="en-GB" smtClean="0"/>
              <a:t>26/01/2016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7A72C-069B-446A-8AC0-73769814EC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29265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3CDD6-4E3F-45D2-90F0-3EC0BA876556}" type="datetimeFigureOut">
              <a:rPr lang="en-GB" smtClean="0"/>
              <a:t>26/01/2016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7A72C-069B-446A-8AC0-73769814EC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90407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3CDD6-4E3F-45D2-90F0-3EC0BA876556}" type="datetimeFigureOut">
              <a:rPr lang="en-GB" smtClean="0"/>
              <a:t>26/01/2016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7A72C-069B-446A-8AC0-73769814EC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59033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3CDD6-4E3F-45D2-90F0-3EC0BA876556}" type="datetimeFigureOut">
              <a:rPr lang="en-GB" smtClean="0"/>
              <a:t>26/01/2016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7A72C-069B-446A-8AC0-73769814EC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095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3CDD6-4E3F-45D2-90F0-3EC0BA876556}" type="datetimeFigureOut">
              <a:rPr lang="en-GB" smtClean="0"/>
              <a:t>26/01/2016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7A72C-069B-446A-8AC0-73769814EC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95394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F3CDD6-4E3F-45D2-90F0-3EC0BA876556}" type="datetimeFigureOut">
              <a:rPr lang="en-GB" smtClean="0"/>
              <a:t>26/01/2016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97A72C-069B-446A-8AC0-73769814EC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4085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bc.co.uk/news/entertainment-arts-34727307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Design and Manufacture Revision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Marketing Techniques and Manufacturing  Processes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92514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Marketing Methods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 smtClean="0"/>
              <a:t>Technology Push</a:t>
            </a:r>
          </a:p>
          <a:p>
            <a:pPr marL="0" indent="0">
              <a:buNone/>
            </a:pPr>
            <a:r>
              <a:rPr lang="en-US" sz="1800" i="1" dirty="0" smtClean="0"/>
              <a:t>Technology </a:t>
            </a:r>
            <a:r>
              <a:rPr lang="en-US" sz="1800" i="1" dirty="0"/>
              <a:t>push is when products are re-designed because of changes in materials or manufacturing methods. This might mean that new materials have become available, with improved properties; or that improvements in manufacturing processes mean a manufacturer can make the product cheaper or more efficiently, which reduces manufacturing costs.</a:t>
            </a:r>
            <a:endParaRPr lang="en-GB" sz="1800" i="1" dirty="0" smtClean="0"/>
          </a:p>
          <a:p>
            <a:endParaRPr lang="en-GB" dirty="0"/>
          </a:p>
          <a:p>
            <a:pPr marL="0" indent="0">
              <a:buNone/>
            </a:pPr>
            <a:r>
              <a:rPr lang="en-GB" dirty="0" smtClean="0"/>
              <a:t>Technology/Market Pull </a:t>
            </a:r>
          </a:p>
          <a:p>
            <a:pPr marL="0" indent="0">
              <a:buNone/>
            </a:pPr>
            <a:r>
              <a:rPr lang="en-US" sz="1800" i="1" dirty="0"/>
              <a:t>Market pull is when product ideas are produced in response to market forces. Examples of market influences include:</a:t>
            </a:r>
          </a:p>
          <a:p>
            <a:r>
              <a:rPr lang="en-US" sz="1800" i="1" dirty="0"/>
              <a:t>A demand from consumers for new or improved products.</a:t>
            </a:r>
          </a:p>
          <a:p>
            <a:r>
              <a:rPr lang="en-US" sz="1800" i="1" dirty="0"/>
              <a:t>A competing product is launched by another manufacturer</a:t>
            </a:r>
            <a:r>
              <a:rPr lang="en-US" sz="1800" i="1" dirty="0" smtClean="0"/>
              <a:t>. (Xbox v PlayStation)</a:t>
            </a:r>
            <a:endParaRPr lang="en-US" sz="1800" i="1" dirty="0"/>
          </a:p>
          <a:p>
            <a:r>
              <a:rPr lang="en-US" sz="1800" i="1" dirty="0"/>
              <a:t>A manufacturer wants to increase their share of the market.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156432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AutoShape 2" descr="https://upload.wikimedia.org/wikipedia/commons/thumb/0/00/Technology-Push_Market-Pull.png/390px-Technology-Push_Market-Pull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" name="AutoShape 4" descr="https://upload.wikimedia.org/wikipedia/commons/thumb/0/00/Technology-Push_Market-Pull.png/390px-Technology-Push_Market-Pull.pn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" name="AutoShape 6" descr="https://upload.wikimedia.org/wikipedia/commons/thumb/0/00/Technology-Push_Market-Pull.png/390px-Technology-Push_Market-Pull.png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628581"/>
            <a:ext cx="6984776" cy="36177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48781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1714500"/>
            <a:ext cx="2334766" cy="18272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Some examples of Marketing Techniques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dirty="0" smtClean="0"/>
              <a:t>Planned Obsolescence</a:t>
            </a:r>
          </a:p>
          <a:p>
            <a:endParaRPr lang="en-GB" dirty="0"/>
          </a:p>
          <a:p>
            <a:r>
              <a:rPr lang="en-GB" dirty="0" smtClean="0"/>
              <a:t>Mobile Marketing</a:t>
            </a:r>
          </a:p>
          <a:p>
            <a:endParaRPr lang="en-GB" dirty="0"/>
          </a:p>
          <a:p>
            <a:r>
              <a:rPr lang="en-GB" dirty="0"/>
              <a:t>Product Placement- </a:t>
            </a:r>
            <a:r>
              <a:rPr lang="en-GB" dirty="0">
                <a:hlinkClick r:id="rId3"/>
              </a:rPr>
              <a:t>http://</a:t>
            </a:r>
            <a:r>
              <a:rPr lang="en-GB" dirty="0" smtClean="0">
                <a:hlinkClick r:id="rId3"/>
              </a:rPr>
              <a:t>www.bbc.co.uk/news/entertainment-arts-34727307</a:t>
            </a:r>
            <a:r>
              <a:rPr lang="en-GB" dirty="0" smtClean="0"/>
              <a:t> </a:t>
            </a:r>
          </a:p>
          <a:p>
            <a:endParaRPr lang="en-GB" dirty="0" smtClean="0"/>
          </a:p>
          <a:p>
            <a:r>
              <a:rPr lang="en-GB" dirty="0" smtClean="0"/>
              <a:t>Viral Marketing</a:t>
            </a:r>
          </a:p>
          <a:p>
            <a:endParaRPr lang="en-GB" dirty="0"/>
          </a:p>
          <a:p>
            <a:r>
              <a:rPr lang="en-GB" dirty="0" smtClean="0"/>
              <a:t>Mass Marketing, Brand Names</a:t>
            </a:r>
          </a:p>
          <a:p>
            <a:endParaRPr lang="en-GB" dirty="0"/>
          </a:p>
          <a:p>
            <a:r>
              <a:rPr lang="en-GB" dirty="0" smtClean="0"/>
              <a:t>Seasonal Marketing</a:t>
            </a:r>
          </a:p>
        </p:txBody>
      </p:sp>
      <p:pic>
        <p:nvPicPr>
          <p:cNvPr id="2050" name="Picture 2" descr="seaonal-marketing-coca-cola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4797152"/>
            <a:ext cx="3456384" cy="1944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blog.verticalresponse.com/wp-content/uploads/2013/01/iStock_000017912506Small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1024115"/>
            <a:ext cx="2736304" cy="21059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AutoShape 6" descr="https://openlab.citytech.cuny.edu/po/files/2011/06/old-cell-phone-bettery-sticker-lg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3848" y="1556792"/>
            <a:ext cx="2583680" cy="19377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727246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146</Words>
  <Application>Microsoft Office PowerPoint</Application>
  <PresentationFormat>On-screen Show (4:3)</PresentationFormat>
  <Paragraphs>23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Design and Manufacture Revision</vt:lpstr>
      <vt:lpstr>Marketing Methods</vt:lpstr>
      <vt:lpstr>PowerPoint Presentation</vt:lpstr>
      <vt:lpstr>Some examples of Marketing Techniques</vt:lpstr>
    </vt:vector>
  </TitlesOfParts>
  <Company>RM Education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Manufacturing Processes</dc:title>
  <dc:creator>TannerN</dc:creator>
  <cp:lastModifiedBy>Mr Burns</cp:lastModifiedBy>
  <cp:revision>9</cp:revision>
  <dcterms:created xsi:type="dcterms:W3CDTF">2015-05-13T15:12:36Z</dcterms:created>
  <dcterms:modified xsi:type="dcterms:W3CDTF">2016-01-26T09:24:08Z</dcterms:modified>
</cp:coreProperties>
</file>