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62" r:id="rId6"/>
    <p:sldId id="258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A8BF-E798-423A-9C50-43AB338F3815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6D4-377F-405A-847D-960E9220AF5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A8BF-E798-423A-9C50-43AB338F3815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6D4-377F-405A-847D-960E9220A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A8BF-E798-423A-9C50-43AB338F3815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6D4-377F-405A-847D-960E9220A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A8BF-E798-423A-9C50-43AB338F3815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6D4-377F-405A-847D-960E9220A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A8BF-E798-423A-9C50-43AB338F3815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6D4-377F-405A-847D-960E9220AF5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A8BF-E798-423A-9C50-43AB338F3815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6D4-377F-405A-847D-960E9220A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A8BF-E798-423A-9C50-43AB338F3815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6D4-377F-405A-847D-960E9220A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A8BF-E798-423A-9C50-43AB338F3815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6D4-377F-405A-847D-960E9220A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A8BF-E798-423A-9C50-43AB338F3815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6D4-377F-405A-847D-960E9220A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A8BF-E798-423A-9C50-43AB338F3815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6D4-377F-405A-847D-960E9220AF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A8BF-E798-423A-9C50-43AB338F3815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7326D4-377F-405A-847D-960E9220AF5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A3A8BF-E798-423A-9C50-43AB338F3815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7326D4-377F-405A-847D-960E9220AF5F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Marketing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Marketing Mix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Marketing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Planned Obsolescence</a:t>
            </a:r>
          </a:p>
          <a:p>
            <a:endParaRPr lang="en-GB" dirty="0"/>
          </a:p>
          <a:p>
            <a:r>
              <a:rPr lang="en-GB" dirty="0"/>
              <a:t>Mobile Marketing</a:t>
            </a:r>
          </a:p>
          <a:p>
            <a:endParaRPr lang="en-GB" dirty="0"/>
          </a:p>
          <a:p>
            <a:r>
              <a:rPr lang="en-GB" dirty="0"/>
              <a:t>Product </a:t>
            </a:r>
            <a:r>
              <a:rPr lang="en-GB" dirty="0" smtClean="0"/>
              <a:t>Placement</a:t>
            </a:r>
          </a:p>
          <a:p>
            <a:endParaRPr lang="en-GB" dirty="0"/>
          </a:p>
          <a:p>
            <a:r>
              <a:rPr lang="en-GB" dirty="0"/>
              <a:t>Viral Marketing</a:t>
            </a:r>
          </a:p>
          <a:p>
            <a:endParaRPr lang="en-GB" dirty="0"/>
          </a:p>
          <a:p>
            <a:r>
              <a:rPr lang="en-GB" dirty="0"/>
              <a:t>Mass Marketing, Brand Names</a:t>
            </a:r>
          </a:p>
          <a:p>
            <a:endParaRPr lang="en-GB" dirty="0"/>
          </a:p>
          <a:p>
            <a:r>
              <a:rPr lang="en-GB" dirty="0"/>
              <a:t>Seasonal </a:t>
            </a:r>
            <a:r>
              <a:rPr lang="en-GB" dirty="0" smtClean="0"/>
              <a:t>Marketing</a:t>
            </a:r>
          </a:p>
          <a:p>
            <a:endParaRPr lang="en-GB" dirty="0" smtClean="0"/>
          </a:p>
          <a:p>
            <a:r>
              <a:rPr lang="en-GB" dirty="0" smtClean="0"/>
              <a:t>Celebrity Endorsement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3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6237312"/>
            <a:ext cx="4042792" cy="44732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http://marketingmix.co.uk/</a:t>
            </a:r>
            <a:endParaRPr lang="en-GB" dirty="0"/>
          </a:p>
        </p:txBody>
      </p:sp>
      <p:pic>
        <p:nvPicPr>
          <p:cNvPr id="1026" name="Picture 2" descr="http://www.hotelminder.com/blog/wp-content/uploads/2015/07/5928662611_52e501bb2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96855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933056"/>
            <a:ext cx="8229600" cy="2573640"/>
          </a:xfrm>
        </p:spPr>
        <p:txBody>
          <a:bodyPr/>
          <a:lstStyle/>
          <a:p>
            <a:r>
              <a:rPr lang="en-US" dirty="0"/>
              <a:t>No one element of the marketing mix is more important than another – each element ideally supports the others. Firms modify each element in the marketing mix to establish an overall </a:t>
            </a:r>
            <a:r>
              <a:rPr lang="en-US" b="1" dirty="0"/>
              <a:t>brand image</a:t>
            </a:r>
            <a:r>
              <a:rPr lang="en-US" dirty="0"/>
              <a:t> and </a:t>
            </a:r>
            <a:r>
              <a:rPr lang="en-US" i="1" dirty="0"/>
              <a:t>unique selling point</a:t>
            </a:r>
            <a:r>
              <a:rPr lang="en-US" dirty="0"/>
              <a:t> that makes their products stand out from the competition</a:t>
            </a:r>
            <a:endParaRPr lang="en-GB" dirty="0"/>
          </a:p>
        </p:txBody>
      </p:sp>
      <p:pic>
        <p:nvPicPr>
          <p:cNvPr id="1026" name="Picture 2" descr="The four elements of the Marketing Mix are illustrated in this diargram: product, price, place and promot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95338" cy="31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8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s3-eu-west-1.amazonaws.com/tutor2u-media/subjects/business/diagrams/marketing-mix-example-iphone6.jpg?mtime=20150313144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31507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48999"/>
            <a:ext cx="8229600" cy="1143000"/>
          </a:xfrm>
        </p:spPr>
        <p:txBody>
          <a:bodyPr/>
          <a:lstStyle/>
          <a:p>
            <a:r>
              <a:rPr lang="en-GB" dirty="0" smtClean="0"/>
              <a:t>Product Life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ttps://somartinblog.files.wordpress.com/2014/12/chap_18_0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"/>
          <a:stretch/>
        </p:blipFill>
        <p:spPr bwMode="auto">
          <a:xfrm>
            <a:off x="1403648" y="1708988"/>
            <a:ext cx="6902920" cy="476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9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searchenginepeople.com/wp-content/uploads/2008/05/seo-lifecyc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7"/>
          <a:stretch/>
        </p:blipFill>
        <p:spPr bwMode="auto">
          <a:xfrm>
            <a:off x="179512" y="1214651"/>
            <a:ext cx="8799884" cy="515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62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Marketing</vt:lpstr>
      <vt:lpstr>Marketing Techniques</vt:lpstr>
      <vt:lpstr>PowerPoint Presentation</vt:lpstr>
      <vt:lpstr>PowerPoint Presentation</vt:lpstr>
      <vt:lpstr>PowerPoint Presentation</vt:lpstr>
      <vt:lpstr>Product Life Cycle</vt:lpstr>
      <vt:lpstr>PowerPoint Presentation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Mix</dc:title>
  <dc:creator>Mr Burns</dc:creator>
  <cp:lastModifiedBy>Mr Burns</cp:lastModifiedBy>
  <cp:revision>5</cp:revision>
  <dcterms:created xsi:type="dcterms:W3CDTF">2016-02-17T08:53:54Z</dcterms:created>
  <dcterms:modified xsi:type="dcterms:W3CDTF">2016-02-17T15:25:15Z</dcterms:modified>
</cp:coreProperties>
</file>