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22" autoAdjust="0"/>
  </p:normalViewPr>
  <p:slideViewPr>
    <p:cSldViewPr>
      <p:cViewPr>
        <p:scale>
          <a:sx n="76" d="100"/>
          <a:sy n="76" d="100"/>
        </p:scale>
        <p:origin x="-3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9B67-64CA-4F8B-87BE-0D1CCB54D18B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AC49B67-64CA-4F8B-87BE-0D1CCB54D18B}" type="datetimeFigureOut">
              <a:rPr lang="en-GB" smtClean="0"/>
              <a:t>13/01/2016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99B7E7-7580-4DE7-B9B8-FE59A7D8B33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rlog.org/11873543-flying-simulator-games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7200" dirty="0" smtClean="0"/>
              <a:t>Computer Aided Design/Modelling</a:t>
            </a:r>
            <a:endParaRPr lang="en-GB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4953000"/>
            <a:ext cx="6512768" cy="1356320"/>
          </a:xfrm>
        </p:spPr>
        <p:txBody>
          <a:bodyPr/>
          <a:lstStyle/>
          <a:p>
            <a:r>
              <a:rPr lang="en-GB" dirty="0" smtClean="0"/>
              <a:t>Manual/Electronic Methods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1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CAD-CAM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CAD Models and drawings can be used to help produce physical models.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3D Printing</a:t>
            </a:r>
          </a:p>
          <a:p>
            <a:endParaRPr lang="en-GB" dirty="0" smtClean="0"/>
          </a:p>
          <a:p>
            <a:r>
              <a:rPr lang="en-GB" dirty="0" smtClean="0"/>
              <a:t>CNC Turning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http://resources.renishaw.com/gen/download/incise-system--845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279904"/>
            <a:ext cx="4111926" cy="290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wilsons-engineering.co.uk/haas_tl1_cnc_turning_centre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504973"/>
            <a:ext cx="3967910" cy="296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5661248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These processes allow models to be produced quickly and accurately with out </a:t>
            </a:r>
            <a:r>
              <a:rPr lang="en-GB" dirty="0" smtClean="0"/>
              <a:t>having </a:t>
            </a:r>
            <a:r>
              <a:rPr lang="en-GB" dirty="0"/>
              <a:t>to have knowledge on his to physically make a product.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24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CAD - Testing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smtClean="0"/>
              <a:t>Cad Testing on products reduces production costs for the manufacturer and designer.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Apply stress</a:t>
            </a:r>
          </a:p>
          <a:p>
            <a:r>
              <a:rPr lang="en-GB" dirty="0" smtClean="0"/>
              <a:t>Alter thickness</a:t>
            </a:r>
          </a:p>
          <a:p>
            <a:r>
              <a:rPr lang="en-GB" dirty="0" smtClean="0"/>
              <a:t>Show flexibility.</a:t>
            </a:r>
          </a:p>
          <a:p>
            <a:r>
              <a:rPr lang="en-GB" dirty="0" smtClean="0"/>
              <a:t>Wind tunnel</a:t>
            </a:r>
          </a:p>
          <a:p>
            <a:r>
              <a:rPr lang="en-GB" dirty="0" smtClean="0"/>
              <a:t>Aerodynamic properties</a:t>
            </a:r>
          </a:p>
          <a:p>
            <a:pPr marL="457200" lvl="1" indent="0">
              <a:buFont typeface="Courier New" pitchFamily="49" charset="0"/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85264" y="5657671"/>
            <a:ext cx="787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After the computer calculates that results of the experiments it will output the results through an animation.</a:t>
            </a:r>
            <a:endParaRPr lang="en-GB" dirty="0"/>
          </a:p>
        </p:txBody>
      </p:sp>
      <p:pic>
        <p:nvPicPr>
          <p:cNvPr id="1026" name="Picture 2" descr="http://www.patriotengineeringco.com/plie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708920"/>
            <a:ext cx="3290511" cy="231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47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 company that designs conservatories has just changed from Manual to Electronic production methods for their production and promotional drawings.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Identify 3 advantages of using electronic methods.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Identify 3 disadvantages of using electronic methods.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50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State 3 ways in which a Graphic Design office can improve their use of paper and become more environmentally friendly.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627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AutoShape 2" descr="https://i.vimeocdn.com/video/507186536.jpg?mw=1920&amp;mh=1080&amp;q=7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There are currently two methods to produce graphics: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Manual </a:t>
            </a:r>
          </a:p>
          <a:p>
            <a:pPr lvl="1"/>
            <a:r>
              <a:rPr lang="en-GB" dirty="0" smtClean="0"/>
              <a:t>( Creating Graphics by hand)</a:t>
            </a:r>
          </a:p>
          <a:p>
            <a:endParaRPr lang="en-GB" dirty="0"/>
          </a:p>
          <a:p>
            <a:r>
              <a:rPr lang="en-GB" dirty="0" smtClean="0"/>
              <a:t>Electronic/Digital </a:t>
            </a:r>
          </a:p>
          <a:p>
            <a:pPr lvl="1"/>
            <a:r>
              <a:rPr lang="en-GB" dirty="0" smtClean="0"/>
              <a:t>(Creating graphics using a computer)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5013176"/>
            <a:ext cx="5256584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Exam Knowledge requires you to be able to discuss the benefits of both and be able to argue for one rather than the other.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317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Manual - 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you think are the benefits of drawing your work by hand?</a:t>
            </a:r>
          </a:p>
          <a:p>
            <a:endParaRPr lang="en-GB" dirty="0"/>
          </a:p>
          <a:p>
            <a:pPr lvl="1"/>
            <a:r>
              <a:rPr lang="en-GB" dirty="0" smtClean="0"/>
              <a:t>Don’t have to use expensive equipment</a:t>
            </a:r>
          </a:p>
          <a:p>
            <a:pPr lvl="1"/>
            <a:r>
              <a:rPr lang="en-GB" dirty="0" smtClean="0"/>
              <a:t>Work will not get hacked.</a:t>
            </a:r>
          </a:p>
          <a:p>
            <a:pPr lvl="1"/>
            <a:r>
              <a:rPr lang="en-GB" dirty="0" smtClean="0"/>
              <a:t>No risk of a virus.</a:t>
            </a:r>
          </a:p>
          <a:p>
            <a:pPr lvl="1"/>
            <a:r>
              <a:rPr lang="en-GB" dirty="0" smtClean="0"/>
              <a:t> Freehand sketches are very quick to do by hand.  Immediate way of producing and recording an idea.</a:t>
            </a:r>
          </a:p>
          <a:p>
            <a:pPr lvl="1"/>
            <a:r>
              <a:rPr lang="en-GB" dirty="0" smtClean="0"/>
              <a:t>If in front of a client you can do the work right there and then to convey ideas.</a:t>
            </a:r>
          </a:p>
          <a:p>
            <a:pPr lvl="1"/>
            <a:r>
              <a:rPr lang="en-GB" dirty="0" smtClean="0"/>
              <a:t>DTP preliminary and production work is much better when planned out.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49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Manual -  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you think are the problems of </a:t>
            </a:r>
            <a:r>
              <a:rPr lang="en-GB" dirty="0" smtClean="0"/>
              <a:t>drawing your work by hand?</a:t>
            </a:r>
          </a:p>
          <a:p>
            <a:endParaRPr lang="en-GB" dirty="0"/>
          </a:p>
          <a:p>
            <a:pPr lvl="1"/>
            <a:r>
              <a:rPr lang="en-GB" dirty="0" smtClean="0"/>
              <a:t>Each element is drawn separately then cut out and layered up.</a:t>
            </a:r>
          </a:p>
          <a:p>
            <a:pPr lvl="1"/>
            <a:r>
              <a:rPr lang="en-GB" dirty="0" smtClean="0"/>
              <a:t>Modifying and fixing mistakes can often mean redo-</a:t>
            </a:r>
            <a:r>
              <a:rPr lang="en-GB" dirty="0" err="1" smtClean="0"/>
              <a:t>ing</a:t>
            </a:r>
            <a:r>
              <a:rPr lang="en-GB" dirty="0" smtClean="0"/>
              <a:t> a whole drawing.</a:t>
            </a:r>
          </a:p>
          <a:p>
            <a:pPr lvl="1"/>
            <a:r>
              <a:rPr lang="en-GB" dirty="0" smtClean="0"/>
              <a:t>Difficult to store the range of equipment.</a:t>
            </a:r>
          </a:p>
          <a:p>
            <a:pPr lvl="1"/>
            <a:r>
              <a:rPr lang="en-GB" dirty="0" smtClean="0"/>
              <a:t>Have to post them or scan them or take a photo. 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iming issues.</a:t>
            </a:r>
          </a:p>
          <a:p>
            <a:pPr lvl="1"/>
            <a:r>
              <a:rPr lang="en-GB" dirty="0" smtClean="0"/>
              <a:t>Accuracy can vary depending on the drawer/designer.</a:t>
            </a:r>
          </a:p>
          <a:p>
            <a:pPr lvl="1"/>
            <a:r>
              <a:rPr lang="en-GB" dirty="0" smtClean="0"/>
              <a:t>Environmental concerns over the amount of paper.</a:t>
            </a:r>
          </a:p>
          <a:p>
            <a:pPr lvl="1"/>
            <a:r>
              <a:rPr lang="en-GB" dirty="0" smtClean="0"/>
              <a:t>CNC control would be out of the option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48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Electronic - 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you think </a:t>
            </a:r>
            <a:r>
              <a:rPr lang="en-GB" dirty="0" smtClean="0"/>
              <a:t>the </a:t>
            </a:r>
            <a:r>
              <a:rPr lang="en-GB" dirty="0"/>
              <a:t>benefits of </a:t>
            </a:r>
            <a:r>
              <a:rPr lang="en-GB" dirty="0" smtClean="0"/>
              <a:t>creating your work electronically are?</a:t>
            </a:r>
            <a:endParaRPr lang="en-GB" dirty="0"/>
          </a:p>
          <a:p>
            <a:endParaRPr lang="en-GB" dirty="0" smtClean="0"/>
          </a:p>
          <a:p>
            <a:pPr lvl="1"/>
            <a:r>
              <a:rPr lang="en-GB" dirty="0" smtClean="0"/>
              <a:t>The correct drawings standards can always be achieved.</a:t>
            </a:r>
          </a:p>
          <a:p>
            <a:pPr lvl="1"/>
            <a:r>
              <a:rPr lang="en-GB" dirty="0" smtClean="0"/>
              <a:t>A CAD library can be used for commonly used parts.</a:t>
            </a:r>
          </a:p>
          <a:p>
            <a:pPr lvl="1"/>
            <a:r>
              <a:rPr lang="en-GB" dirty="0" smtClean="0"/>
              <a:t>CAD drawings can be modified easily, saving money and time.</a:t>
            </a:r>
          </a:p>
          <a:p>
            <a:pPr lvl="1"/>
            <a:r>
              <a:rPr lang="en-GB" dirty="0" smtClean="0"/>
              <a:t>Accuracy and Speed is improved because of the snap tool and the ability to zoom.</a:t>
            </a:r>
          </a:p>
          <a:p>
            <a:pPr lvl="1"/>
            <a:r>
              <a:rPr lang="en-GB" dirty="0" smtClean="0"/>
              <a:t>You change scales and the orientation very quickly.</a:t>
            </a:r>
          </a:p>
          <a:p>
            <a:pPr lvl="1"/>
            <a:r>
              <a:rPr lang="en-GB" dirty="0" smtClean="0"/>
              <a:t>You can transfer your files and then use CNC (Computer Numeric Control)</a:t>
            </a:r>
          </a:p>
          <a:p>
            <a:pPr marL="457200" lvl="1" indent="0">
              <a:buNone/>
            </a:pPr>
            <a:r>
              <a:rPr lang="en-GB" dirty="0" smtClean="0"/>
              <a:t> machines.</a:t>
            </a:r>
          </a:p>
          <a:p>
            <a:pPr lvl="1"/>
            <a:r>
              <a:rPr lang="en-GB" dirty="0" smtClean="0"/>
              <a:t>CAD files can be e-mailed to customers and colleagues for approval.</a:t>
            </a:r>
          </a:p>
          <a:p>
            <a:pPr lvl="1"/>
            <a:r>
              <a:rPr lang="en-GB" dirty="0" smtClean="0"/>
              <a:t>CAD Animations, Testing, Simulation</a:t>
            </a:r>
          </a:p>
          <a:p>
            <a:pPr lvl="1"/>
            <a:r>
              <a:rPr lang="en-GB" dirty="0" smtClean="0"/>
              <a:t>As you store on computer you can use less paper.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0525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1556792"/>
          </a:xfrm>
        </p:spPr>
        <p:txBody>
          <a:bodyPr/>
          <a:lstStyle/>
          <a:p>
            <a:r>
              <a:rPr lang="en-GB" dirty="0" smtClean="0"/>
              <a:t>Electronic - 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do you </a:t>
            </a:r>
            <a:r>
              <a:rPr lang="en-GB" dirty="0" smtClean="0"/>
              <a:t>think the </a:t>
            </a:r>
            <a:r>
              <a:rPr lang="en-GB" dirty="0"/>
              <a:t>problems of </a:t>
            </a:r>
            <a:r>
              <a:rPr lang="en-GB" dirty="0" smtClean="0"/>
              <a:t>creating your work electronically are?</a:t>
            </a:r>
            <a:endParaRPr lang="en-GB" dirty="0"/>
          </a:p>
          <a:p>
            <a:endParaRPr lang="en-GB" dirty="0" smtClean="0"/>
          </a:p>
          <a:p>
            <a:pPr lvl="1"/>
            <a:r>
              <a:rPr lang="en-GB" dirty="0" smtClean="0"/>
              <a:t>Initial investments are expensive for equipment and software.</a:t>
            </a:r>
          </a:p>
          <a:p>
            <a:pPr lvl="1"/>
            <a:r>
              <a:rPr lang="en-GB" dirty="0" smtClean="0"/>
              <a:t>Training is required with new software and new software updates.</a:t>
            </a:r>
          </a:p>
          <a:p>
            <a:pPr lvl="1"/>
            <a:r>
              <a:rPr lang="en-GB" dirty="0" smtClean="0"/>
              <a:t>Computers are often hacked and a target for industrial theft.</a:t>
            </a:r>
          </a:p>
          <a:p>
            <a:pPr lvl="1"/>
            <a:r>
              <a:rPr lang="en-GB" dirty="0" smtClean="0"/>
              <a:t>Virus can cause a loss of data.</a:t>
            </a:r>
          </a:p>
          <a:p>
            <a:pPr lvl="1"/>
            <a:r>
              <a:rPr lang="en-GB" dirty="0" smtClean="0"/>
              <a:t>Companies may need to do updates limiting timing.</a:t>
            </a:r>
          </a:p>
          <a:p>
            <a:pPr lvl="1"/>
            <a:r>
              <a:rPr lang="en-GB" dirty="0" smtClean="0"/>
              <a:t>A power cut could shutdown the system as you are working.</a:t>
            </a:r>
          </a:p>
          <a:p>
            <a:pPr lvl="1"/>
            <a:r>
              <a:rPr lang="en-GB" dirty="0" smtClean="0"/>
              <a:t>You must remember to make back ups.</a:t>
            </a:r>
          </a:p>
          <a:p>
            <a:pPr marL="457200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3313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Industry and the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can design companies be more environmentally friendly?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	E-MAIL</a:t>
            </a:r>
          </a:p>
          <a:p>
            <a:r>
              <a:rPr lang="en-GB" dirty="0"/>
              <a:t>	</a:t>
            </a:r>
            <a:r>
              <a:rPr lang="en-GB" dirty="0" smtClean="0"/>
              <a:t>Only print final copies.</a:t>
            </a:r>
          </a:p>
          <a:p>
            <a:r>
              <a:rPr lang="en-GB" dirty="0"/>
              <a:t>	</a:t>
            </a:r>
            <a:r>
              <a:rPr lang="en-GB" dirty="0" smtClean="0"/>
              <a:t>Double sided printing.</a:t>
            </a:r>
          </a:p>
          <a:p>
            <a:r>
              <a:rPr lang="en-GB" dirty="0"/>
              <a:t>	</a:t>
            </a:r>
            <a:r>
              <a:rPr lang="en-GB" dirty="0" smtClean="0"/>
              <a:t>Don’t write a memo on A4 use A6?</a:t>
            </a:r>
          </a:p>
          <a:p>
            <a:r>
              <a:rPr lang="en-GB" dirty="0"/>
              <a:t>	</a:t>
            </a:r>
            <a:r>
              <a:rPr lang="en-GB" dirty="0" smtClean="0"/>
              <a:t>Don’t print magazines, leaflets, flyers on A3/A4, 	switch to a smaller size.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33543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CAD- Animation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612" y="167583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Where do you see animation being used?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Predicting</a:t>
            </a:r>
          </a:p>
          <a:p>
            <a:endParaRPr lang="en-GB" dirty="0" smtClean="0"/>
          </a:p>
          <a:p>
            <a:r>
              <a:rPr lang="en-GB" dirty="0" smtClean="0"/>
              <a:t>Films/Cartoons</a:t>
            </a:r>
          </a:p>
          <a:p>
            <a:pPr lvl="1"/>
            <a:r>
              <a:rPr lang="en-GB" dirty="0" smtClean="0"/>
              <a:t>Motion Capture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Instructions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</a:p>
        </p:txBody>
      </p:sp>
      <p:pic>
        <p:nvPicPr>
          <p:cNvPr id="1026" name="Picture 2" descr="http://www.abc.net.au/news/image/4004700-16x9-700x3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564904"/>
            <a:ext cx="4888252" cy="27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nimationfascination.files.wordpress.com/2013/11/toy_stor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558758"/>
            <a:ext cx="4888252" cy="2747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b.vimeocdn.com/ts/439/402/439402349_64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087" y="2568507"/>
            <a:ext cx="4922568" cy="274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7584" y="5386560"/>
            <a:ext cx="787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Animations are 3D computer graphics that provide us with information, entertainment, education.  They are not something that we can interact with.</a:t>
            </a:r>
            <a:endParaRPr lang="en-GB" dirty="0"/>
          </a:p>
        </p:txBody>
      </p:sp>
      <p:sp>
        <p:nvSpPr>
          <p:cNvPr id="5" name="AutoShape 2" descr="https://i.vimeocdn.com/video/507186536.jpg?mw=1920&amp;mh=1080&amp;q=7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4" descr="https://i.vimeocdn.com/video/507186536.jpg?mw=1920&amp;mh=1080&amp;q=7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6" descr="https://i.vimeocdn.com/video/507186536.jpg?mw=1920&amp;mh=1080&amp;q=70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558758"/>
            <a:ext cx="4839286" cy="28382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840" y="2551412"/>
            <a:ext cx="4898096" cy="2835148"/>
          </a:xfrm>
          <a:prstGeom prst="rect">
            <a:avLst/>
          </a:prstGeom>
        </p:spPr>
      </p:pic>
      <p:sp>
        <p:nvSpPr>
          <p:cNvPr id="9" name="AutoShape 8" descr="https://upload.wikimedia.org/wikipedia/commons/6/6d/Activemarker2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174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CAD - Simulation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Where do you see animation being used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dirty="0" smtClean="0"/>
              <a:t>Training</a:t>
            </a:r>
          </a:p>
          <a:p>
            <a:pPr lvl="1"/>
            <a:r>
              <a:rPr lang="en-GB" dirty="0"/>
              <a:t>Flight</a:t>
            </a:r>
          </a:p>
          <a:p>
            <a:pPr lvl="1"/>
            <a:r>
              <a:rPr lang="en-GB" dirty="0"/>
              <a:t>Driving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Gaming</a:t>
            </a:r>
          </a:p>
          <a:p>
            <a:pPr marL="457200" lvl="1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  <p:pic>
        <p:nvPicPr>
          <p:cNvPr id="2050" name="Picture 2" descr="flying-simulator-games.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68506"/>
            <a:ext cx="4904554" cy="271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2.gstatic.com/images?q=tbn:ANd9GcR2CZEc4Gi0uci7wBR69vTlKj1iIzTPT4b7D4ZeBx8N3Xl8Vzp5g-E_bAd6k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66363"/>
            <a:ext cx="4904554" cy="2721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827584" y="5386560"/>
            <a:ext cx="7878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Simulations allow the user to have control.  You are put in to a situation and have to interact with the computer to alter outcome.  It is extremely beneficial for reducing training cost, being safe, providing accurate feedback.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9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95</TotalTime>
  <Words>691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Executive</vt:lpstr>
      <vt:lpstr>Computer Aided Design/Modelling</vt:lpstr>
      <vt:lpstr>Methods</vt:lpstr>
      <vt:lpstr>Manual - Advantages</vt:lpstr>
      <vt:lpstr>Manual -  Disadvantages</vt:lpstr>
      <vt:lpstr>Electronic - Advantages</vt:lpstr>
      <vt:lpstr>Electronic - Disadvantages</vt:lpstr>
      <vt:lpstr>Industry and the Environment</vt:lpstr>
      <vt:lpstr>CAD- Animation</vt:lpstr>
      <vt:lpstr>CAD - Simulation</vt:lpstr>
      <vt:lpstr>CAD-CAM</vt:lpstr>
      <vt:lpstr>CAD - Testing</vt:lpstr>
      <vt:lpstr>Exam Question</vt:lpstr>
      <vt:lpstr>Exam Question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Aided Design/Modelling</dc:title>
  <dc:creator>TannerN</dc:creator>
  <cp:lastModifiedBy>TannerN</cp:lastModifiedBy>
  <cp:revision>12</cp:revision>
  <dcterms:created xsi:type="dcterms:W3CDTF">2014-01-23T08:13:24Z</dcterms:created>
  <dcterms:modified xsi:type="dcterms:W3CDTF">2016-01-13T13:41:29Z</dcterms:modified>
</cp:coreProperties>
</file>