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9" r:id="rId45"/>
    <p:sldId id="310" r:id="rId46"/>
    <p:sldId id="306" r:id="rId47"/>
    <p:sldId id="307" r:id="rId48"/>
    <p:sldId id="311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1" autoAdjust="0"/>
  </p:normalViewPr>
  <p:slideViewPr>
    <p:cSldViewPr>
      <p:cViewPr>
        <p:scale>
          <a:sx n="77" d="100"/>
          <a:sy n="77" d="100"/>
        </p:scale>
        <p:origin x="-30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DDE4-2C92-4C1C-B3A2-06BFCA7C673B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31123-FE9B-45A5-866E-CA5D44AC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7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6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7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7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7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8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1123-FE9B-45A5-866E-CA5D44AC741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2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107A95-E423-4B62-A116-BCD42FE69D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A0C0EE-5BF5-46E0-990A-5C4A88D643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Lego Man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Basic 3D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1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Select the Blue Work plane and sketch on to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Look at it, Project the geometry of the </a:t>
            </a:r>
          </a:p>
          <a:p>
            <a:pPr marL="0" indent="0">
              <a:buNone/>
            </a:pPr>
            <a:r>
              <a:rPr lang="en-GB" dirty="0" smtClean="0"/>
              <a:t>small circle, draw </a:t>
            </a:r>
          </a:p>
          <a:p>
            <a:pPr marL="0" indent="0">
              <a:buNone/>
            </a:pPr>
            <a:r>
              <a:rPr lang="en-GB" dirty="0" smtClean="0"/>
              <a:t>a rectangle around</a:t>
            </a:r>
          </a:p>
          <a:p>
            <a:pPr marL="0" indent="0">
              <a:buNone/>
            </a:pPr>
            <a:r>
              <a:rPr lang="en-GB" dirty="0" smtClean="0"/>
              <a:t>it  and apply the dimensions shown </a:t>
            </a:r>
          </a:p>
          <a:p>
            <a:pPr marL="0" indent="0">
              <a:buNone/>
            </a:pPr>
            <a:r>
              <a:rPr lang="en-GB" dirty="0" smtClean="0"/>
              <a:t>to the rectangle.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6" t="50000" r="23648" b="11740"/>
          <a:stretch/>
        </p:blipFill>
        <p:spPr bwMode="auto">
          <a:xfrm>
            <a:off x="6156176" y="1601821"/>
            <a:ext cx="2175343" cy="17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32929" r="16513" b="16902"/>
          <a:stretch/>
        </p:blipFill>
        <p:spPr bwMode="auto">
          <a:xfrm>
            <a:off x="3810289" y="3429000"/>
            <a:ext cx="452123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5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7178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Using the Loft Tool merge the small rectangle to the large rectangle.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may have to click on add sketch as you move from rectangle to rectangle.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22128" r="23226" b="8277"/>
          <a:stretch/>
        </p:blipFill>
        <p:spPr bwMode="auto">
          <a:xfrm>
            <a:off x="4128983" y="1916832"/>
            <a:ext cx="4845910" cy="39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1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926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Make the form hollow by using the Shell tool and giving it a thickness of </a:t>
            </a:r>
            <a:r>
              <a:rPr lang="en-GB" b="1" dirty="0" smtClean="0"/>
              <a:t>2mm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It will look like nothing has happened after you press okay.</a:t>
            </a:r>
            <a:endParaRPr lang="en-GB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17399" r="12100" b="10366"/>
          <a:stretch/>
        </p:blipFill>
        <p:spPr bwMode="auto">
          <a:xfrm>
            <a:off x="4266469" y="2060848"/>
            <a:ext cx="4385167" cy="369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to the side of the body and draw a circle Ø4 applying the dimensions shown.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4" t="42640" r="26793" b="10907"/>
          <a:stretch/>
        </p:blipFill>
        <p:spPr bwMode="auto">
          <a:xfrm>
            <a:off x="5724128" y="1556792"/>
            <a:ext cx="2637880" cy="28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 t="29830" r="20956" b="13751"/>
          <a:stretch/>
        </p:blipFill>
        <p:spPr bwMode="auto">
          <a:xfrm>
            <a:off x="2843808" y="3344795"/>
            <a:ext cx="3083668" cy="34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circle 2mm and select Cut.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should now be able to see the hollowed out body that the Shell created earlier.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30405" r="39189" b="10642"/>
          <a:stretch/>
        </p:blipFill>
        <p:spPr bwMode="auto">
          <a:xfrm>
            <a:off x="4829299" y="1700808"/>
            <a:ext cx="3410465" cy="431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8" t="46622" r="39062" b="12668"/>
          <a:stretch/>
        </p:blipFill>
        <p:spPr bwMode="auto">
          <a:xfrm>
            <a:off x="3250584" y="4221088"/>
            <a:ext cx="135948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9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Rotate the model around and do the same at the opposite side.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9" t="18244" r="6250" b="12838"/>
          <a:stretch/>
        </p:blipFill>
        <p:spPr bwMode="auto">
          <a:xfrm>
            <a:off x="3635896" y="2348880"/>
            <a:ext cx="4932040" cy="416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the base of the body.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2 circles Ø4 and apply the dimensions shown.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34684" y="443711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worth noting that you can turn off the visibility of the yellow work plane by right clicking on it and clicking on  visibility.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 t="27534" r="15625" b="21622"/>
          <a:stretch/>
        </p:blipFill>
        <p:spPr bwMode="auto">
          <a:xfrm>
            <a:off x="5796136" y="1624732"/>
            <a:ext cx="2294917" cy="20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t="25482" r="7391" b="20622"/>
          <a:stretch/>
        </p:blipFill>
        <p:spPr bwMode="auto">
          <a:xfrm>
            <a:off x="827584" y="4095563"/>
            <a:ext cx="4392488" cy="26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and Cut and the circles 2mm.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7" t="50000" r="14992" b="7432"/>
          <a:stretch/>
        </p:blipFill>
        <p:spPr bwMode="auto">
          <a:xfrm>
            <a:off x="3096408" y="2420888"/>
            <a:ext cx="4715555" cy="397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Body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133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Finish the </a:t>
            </a:r>
            <a:r>
              <a:rPr lang="en-GB" dirty="0"/>
              <a:t>E</a:t>
            </a:r>
            <a:r>
              <a:rPr lang="en-GB" dirty="0" smtClean="0"/>
              <a:t>dit </a:t>
            </a:r>
          </a:p>
          <a:p>
            <a:pPr marL="0" indent="0">
              <a:buNone/>
            </a:pPr>
            <a:r>
              <a:rPr lang="en-GB" dirty="0" smtClean="0"/>
              <a:t>and Save</a:t>
            </a:r>
            <a:r>
              <a:rPr lang="en-GB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6" t="27908" r="19037" b="11040"/>
          <a:stretch/>
        </p:blipFill>
        <p:spPr bwMode="auto">
          <a:xfrm>
            <a:off x="3023579" y="1700808"/>
            <a:ext cx="2224216" cy="26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88971" cy="30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 at the base of the body and project through the circular holes.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Extrude these up into the body by </a:t>
            </a:r>
            <a:r>
              <a:rPr lang="en-GB" b="1" dirty="0" smtClean="0"/>
              <a:t>5</a:t>
            </a:r>
            <a:r>
              <a:rPr lang="en-GB" dirty="0" smtClean="0"/>
              <a:t>mm.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9" t="40979" r="21328" b="31656"/>
          <a:stretch/>
        </p:blipFill>
        <p:spPr bwMode="auto">
          <a:xfrm>
            <a:off x="4069389" y="1574827"/>
            <a:ext cx="2877430" cy="17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45850" r="21832" b="7432"/>
          <a:stretch/>
        </p:blipFill>
        <p:spPr bwMode="auto">
          <a:xfrm>
            <a:off x="6084168" y="3069996"/>
            <a:ext cx="2594919" cy="34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 the Revolve Tool to get the sketch from 2D to 3D.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26437" r="14780" b="14104"/>
          <a:stretch/>
        </p:blipFill>
        <p:spPr bwMode="auto">
          <a:xfrm>
            <a:off x="4690467" y="1570297"/>
            <a:ext cx="2862443" cy="279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501" r="16385" b="16216"/>
          <a:stretch/>
        </p:blipFill>
        <p:spPr bwMode="auto">
          <a:xfrm>
            <a:off x="5796136" y="3861048"/>
            <a:ext cx="2858325" cy="279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to the bottom of one of the cylinders you have just created.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Project through the shape of rectangle and Extrude it </a:t>
            </a:r>
            <a:r>
              <a:rPr lang="en-GB" b="1" dirty="0" smtClean="0"/>
              <a:t>2.5</a:t>
            </a:r>
            <a:r>
              <a:rPr lang="en-GB" dirty="0" smtClean="0"/>
              <a:t>mm.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select </a:t>
            </a:r>
          </a:p>
          <a:p>
            <a:pPr marL="0" indent="0">
              <a:buNone/>
            </a:pPr>
            <a:r>
              <a:rPr lang="en-GB" dirty="0" smtClean="0"/>
              <a:t>the circles also.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2" t="45101" r="17146" b="30237"/>
          <a:stretch/>
        </p:blipFill>
        <p:spPr bwMode="auto">
          <a:xfrm>
            <a:off x="5549571" y="1412776"/>
            <a:ext cx="3015049" cy="180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36696" r="8733" b="25804"/>
          <a:stretch/>
        </p:blipFill>
        <p:spPr bwMode="auto">
          <a:xfrm>
            <a:off x="4139952" y="3063073"/>
            <a:ext cx="3291222" cy="15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t="54181" r="10961" b="7780"/>
          <a:stretch/>
        </p:blipFill>
        <p:spPr bwMode="auto">
          <a:xfrm>
            <a:off x="5235100" y="4725144"/>
            <a:ext cx="3643989" cy="196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Select work plane and select the side of the hips as shown.</a:t>
            </a:r>
          </a:p>
          <a:p>
            <a:pPr marL="0" indent="0">
              <a:buNone/>
            </a:pPr>
            <a:r>
              <a:rPr lang="en-GB" dirty="0" smtClean="0"/>
              <a:t>Click drag and drop the work plane roughly in the middle of the hips and then type </a:t>
            </a:r>
            <a:r>
              <a:rPr lang="en-GB" b="1" dirty="0" smtClean="0"/>
              <a:t>-12</a:t>
            </a:r>
            <a:r>
              <a:rPr lang="en-GB" dirty="0" smtClean="0"/>
              <a:t>mm into the box.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55970" r="42771" b="9702"/>
          <a:stretch/>
        </p:blipFill>
        <p:spPr bwMode="auto">
          <a:xfrm>
            <a:off x="5581933" y="1700808"/>
            <a:ext cx="2790967" cy="25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0" t="34882" r="5134" b="20903"/>
          <a:stretch/>
        </p:blipFill>
        <p:spPr bwMode="auto">
          <a:xfrm>
            <a:off x="4956899" y="1667345"/>
            <a:ext cx="404103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35472" r="6632" b="18876"/>
          <a:stretch/>
        </p:blipFill>
        <p:spPr bwMode="auto">
          <a:xfrm>
            <a:off x="3923928" y="4198543"/>
            <a:ext cx="4354282" cy="243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to this work plane.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Look at the side at the plane and project through the rectangular shape of hip and draw a circle to the side in the sketch area.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41723" r="4603" b="21959"/>
          <a:stretch/>
        </p:blipFill>
        <p:spPr bwMode="auto">
          <a:xfrm>
            <a:off x="5364088" y="1628801"/>
            <a:ext cx="3779912" cy="17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33010" r="16640" b="21213"/>
          <a:stretch/>
        </p:blipFill>
        <p:spPr bwMode="auto">
          <a:xfrm>
            <a:off x="4572000" y="3645024"/>
            <a:ext cx="39580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Apply the dimensions shown to the circle.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8" t="24396" r="20947" b="18678"/>
          <a:stretch/>
        </p:blipFill>
        <p:spPr bwMode="auto">
          <a:xfrm>
            <a:off x="3707904" y="2132856"/>
            <a:ext cx="4720282" cy="416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Using the trim tool remove the top of the circle that intersects with the part of the hips you have already modelled.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26423" r="28544" b="7192"/>
          <a:stretch/>
        </p:blipFill>
        <p:spPr bwMode="auto">
          <a:xfrm>
            <a:off x="5148063" y="1700808"/>
            <a:ext cx="2784083" cy="48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remaining shape by 3mmensure it goes in both directions.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3635" b="11246"/>
          <a:stretch/>
        </p:blipFill>
        <p:spPr bwMode="auto">
          <a:xfrm>
            <a:off x="3437036" y="3140968"/>
            <a:ext cx="5441247" cy="34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to the side of circular shape.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a circle Ø2.5 selecting the centre of the circular shape as the centre of this circle too.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4" t="53590" r="14835" b="10262"/>
          <a:stretch/>
        </p:blipFill>
        <p:spPr bwMode="auto">
          <a:xfrm>
            <a:off x="6444207" y="1412776"/>
            <a:ext cx="2444805" cy="186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34473" r="23826" b="24142"/>
          <a:stretch/>
        </p:blipFill>
        <p:spPr bwMode="auto">
          <a:xfrm>
            <a:off x="4483944" y="2417513"/>
            <a:ext cx="2644347" cy="302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t="44908" r="23492" b="27546"/>
          <a:stretch/>
        </p:blipFill>
        <p:spPr bwMode="auto">
          <a:xfrm>
            <a:off x="5803925" y="4441272"/>
            <a:ext cx="2569369" cy="225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6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circle by 5mm.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762" r="2411" b="10400"/>
          <a:stretch/>
        </p:blipFill>
        <p:spPr bwMode="auto">
          <a:xfrm>
            <a:off x="2195736" y="2276872"/>
            <a:ext cx="6158386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Select Mirror from the menu and select the cylinder you have just created as the feature.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Then select Mirror Plane in box and then select the yellow work plane.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Then select okay and a cylinder will be placed at the opposite side too.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17437" r="19045" b="18880"/>
          <a:stretch/>
        </p:blipFill>
        <p:spPr bwMode="auto">
          <a:xfrm>
            <a:off x="5580112" y="1410118"/>
            <a:ext cx="3323968" cy="277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8465" r="50045" b="53735"/>
          <a:stretch/>
        </p:blipFill>
        <p:spPr bwMode="auto">
          <a:xfrm>
            <a:off x="4164227" y="2916195"/>
            <a:ext cx="2535706" cy="20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61" r="16132" b="20520"/>
          <a:stretch/>
        </p:blipFill>
        <p:spPr bwMode="auto">
          <a:xfrm>
            <a:off x="5580637" y="4365104"/>
            <a:ext cx="3303373" cy="22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1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Finish the Edit </a:t>
            </a:r>
          </a:p>
          <a:p>
            <a:pPr marL="0" indent="0">
              <a:buNone/>
            </a:pPr>
            <a:r>
              <a:rPr lang="en-GB" dirty="0" smtClean="0"/>
              <a:t>and Save.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32055" r="7160" b="11187"/>
          <a:stretch/>
        </p:blipFill>
        <p:spPr bwMode="auto">
          <a:xfrm>
            <a:off x="2663978" y="1672050"/>
            <a:ext cx="2844126" cy="205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2237" cy="32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the Highest surface and draw a circle of diameter 3.5.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Extrude and Cut the circle to a depth of 8mm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4" t="29392" r="17272" b="17906"/>
          <a:stretch/>
        </p:blipFill>
        <p:spPr bwMode="auto">
          <a:xfrm>
            <a:off x="4427984" y="1595041"/>
            <a:ext cx="2409728" cy="23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t="19887" r="11127" b="9077"/>
          <a:stretch/>
        </p:blipFill>
        <p:spPr bwMode="auto">
          <a:xfrm>
            <a:off x="6144839" y="2746396"/>
            <a:ext cx="2263124" cy="211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9" t="20063" r="12627" b="17180"/>
          <a:stretch/>
        </p:blipFill>
        <p:spPr bwMode="auto">
          <a:xfrm>
            <a:off x="3995936" y="4149079"/>
            <a:ext cx="2449322" cy="229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Project through the geometry of the hips.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the lines shown below and apply the dimensions shown.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2" t="27196" r="15625" b="23817"/>
          <a:stretch/>
        </p:blipFill>
        <p:spPr bwMode="auto">
          <a:xfrm>
            <a:off x="5702365" y="1484784"/>
            <a:ext cx="2219341" cy="20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8" t="21862" r="14217" b="11246"/>
          <a:stretch/>
        </p:blipFill>
        <p:spPr bwMode="auto">
          <a:xfrm>
            <a:off x="4716016" y="3356992"/>
            <a:ext cx="3205690" cy="329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1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the profile by drawing an arc that joins the straight of the leg to the straight of the hip.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Apply a radius of </a:t>
            </a:r>
            <a:r>
              <a:rPr lang="en-GB" b="1" dirty="0" smtClean="0"/>
              <a:t>6.5</a:t>
            </a:r>
            <a:r>
              <a:rPr lang="en-GB" dirty="0" smtClean="0"/>
              <a:t>mm.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0" t="27157" r="33803" b="45815"/>
          <a:stretch/>
        </p:blipFill>
        <p:spPr bwMode="auto">
          <a:xfrm>
            <a:off x="5580112" y="1549613"/>
            <a:ext cx="2100648" cy="19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2" t="28701" r="35796" b="47144"/>
          <a:stretch/>
        </p:blipFill>
        <p:spPr bwMode="auto">
          <a:xfrm>
            <a:off x="4370551" y="3933056"/>
            <a:ext cx="3563523" cy="24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leg </a:t>
            </a:r>
            <a:r>
              <a:rPr lang="en-GB" b="1" dirty="0" smtClean="0"/>
              <a:t>10.5</a:t>
            </a:r>
            <a:r>
              <a:rPr lang="en-GB" dirty="0" smtClean="0"/>
              <a:t>mm.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25888" r="8091" b="7220"/>
          <a:stretch/>
        </p:blipFill>
        <p:spPr bwMode="auto">
          <a:xfrm>
            <a:off x="4139952" y="2204864"/>
            <a:ext cx="4643943" cy="405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Rotate the view round so you can see the other side of the leg and sketch on to this area.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Project through the small circle of the hip.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3489" r="27579" b="10464"/>
          <a:stretch/>
        </p:blipFill>
        <p:spPr bwMode="auto">
          <a:xfrm>
            <a:off x="5940152" y="1700808"/>
            <a:ext cx="2495563" cy="28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9" t="24396" r="25295" b="48746"/>
          <a:stretch/>
        </p:blipFill>
        <p:spPr bwMode="auto">
          <a:xfrm>
            <a:off x="4137068" y="4520939"/>
            <a:ext cx="3076834" cy="196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circle in 5mm to cut out a space for the hip to fit into.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Finish the Edit.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21216" r="28867" b="45676"/>
          <a:stretch/>
        </p:blipFill>
        <p:spPr bwMode="auto">
          <a:xfrm>
            <a:off x="3131840" y="2996952"/>
            <a:ext cx="56239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Now we will mirror the leg to make the right leg.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9" y="2420888"/>
            <a:ext cx="5625141" cy="4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Select Mirror Component, Select the Leg. It will turn blue.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Select Mirror Plane and select the Yellow work plane in the Hips.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Select Next and </a:t>
            </a:r>
          </a:p>
          <a:p>
            <a:pPr marL="0" indent="0">
              <a:buNone/>
            </a:pPr>
            <a:r>
              <a:rPr lang="en-GB" dirty="0" smtClean="0"/>
              <a:t>the Select Okay.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19177" r="33378" b="33019"/>
          <a:stretch/>
        </p:blipFill>
        <p:spPr bwMode="auto">
          <a:xfrm>
            <a:off x="4932040" y="1530219"/>
            <a:ext cx="3340288" cy="231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21706" r="35938" b="63767"/>
          <a:stretch/>
        </p:blipFill>
        <p:spPr bwMode="auto">
          <a:xfrm>
            <a:off x="3995936" y="3315794"/>
            <a:ext cx="3793524" cy="106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52308" r="43178" b="12219"/>
          <a:stretch/>
        </p:blipFill>
        <p:spPr bwMode="auto">
          <a:xfrm>
            <a:off x="4283968" y="4509120"/>
            <a:ext cx="3012917" cy="201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Finish the Edit </a:t>
            </a:r>
          </a:p>
          <a:p>
            <a:pPr marL="0" indent="0">
              <a:buNone/>
            </a:pPr>
            <a:r>
              <a:rPr lang="en-GB" dirty="0" smtClean="0"/>
              <a:t>and Save.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5931748" cy="444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Project through the Geometry of the circle.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Extrude the circle 5mm into the body.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t="50000" r="28642" b="25000"/>
          <a:stretch/>
        </p:blipFill>
        <p:spPr bwMode="auto">
          <a:xfrm>
            <a:off x="4572000" y="1628800"/>
            <a:ext cx="343517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47730" r="4594" b="17979"/>
          <a:stretch/>
        </p:blipFill>
        <p:spPr bwMode="auto">
          <a:xfrm>
            <a:off x="4670854" y="3608172"/>
            <a:ext cx="3237470" cy="250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Sketch on to the cylinder. </a:t>
            </a:r>
            <a:r>
              <a:rPr lang="en-GB" dirty="0"/>
              <a:t>Project through the </a:t>
            </a:r>
            <a:r>
              <a:rPr lang="en-GB" dirty="0" smtClean="0"/>
              <a:t>centre </a:t>
            </a:r>
            <a:r>
              <a:rPr lang="en-GB" dirty="0"/>
              <a:t>of the circle </a:t>
            </a:r>
            <a:r>
              <a:rPr lang="en-GB" dirty="0" smtClean="0"/>
              <a:t>and the side of the body.  </a:t>
            </a:r>
          </a:p>
          <a:p>
            <a:pPr marL="0" indent="0">
              <a:buNone/>
            </a:pPr>
            <a:r>
              <a:rPr lang="en-GB" dirty="0" smtClean="0"/>
              <a:t>Draw the profile shown.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4" t="33108" r="28463" b="9870"/>
          <a:stretch/>
        </p:blipFill>
        <p:spPr bwMode="auto">
          <a:xfrm>
            <a:off x="4644008" y="1484784"/>
            <a:ext cx="1845568" cy="27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2" t="27325" r="24962" b="23688"/>
          <a:stretch/>
        </p:blipFill>
        <p:spPr bwMode="auto">
          <a:xfrm>
            <a:off x="5537754" y="3284984"/>
            <a:ext cx="2948169" cy="316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Repeat the process on the bottom surface.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Right Click and Finish the Edit and Save.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1" t="28041" r="17652" b="16385"/>
          <a:stretch/>
        </p:blipFill>
        <p:spPr bwMode="auto">
          <a:xfrm>
            <a:off x="5148064" y="2276872"/>
            <a:ext cx="2739813" cy="29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25591" r="41385" b="19848"/>
          <a:stretch/>
        </p:blipFill>
        <p:spPr bwMode="auto">
          <a:xfrm>
            <a:off x="2123728" y="3950607"/>
            <a:ext cx="2682921" cy="260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Apply the dimensions shown.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6" t="23185" r="18285" b="9754"/>
          <a:stretch/>
        </p:blipFill>
        <p:spPr bwMode="auto">
          <a:xfrm>
            <a:off x="3779912" y="1772816"/>
            <a:ext cx="4465603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Trim away the extra of the circle to create the </a:t>
            </a:r>
          </a:p>
          <a:p>
            <a:pPr marL="0" indent="0">
              <a:buNone/>
            </a:pPr>
            <a:r>
              <a:rPr lang="en-GB" dirty="0" smtClean="0"/>
              <a:t>shown.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4276" r="34695" b="29745"/>
          <a:stretch/>
        </p:blipFill>
        <p:spPr bwMode="auto">
          <a:xfrm>
            <a:off x="5652120" y="1772817"/>
            <a:ext cx="2346528" cy="213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7" t="33898" r="27867" b="20494"/>
          <a:stretch/>
        </p:blipFill>
        <p:spPr bwMode="auto">
          <a:xfrm>
            <a:off x="2771800" y="3429000"/>
            <a:ext cx="3447536" cy="33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profile by </a:t>
            </a:r>
            <a:r>
              <a:rPr lang="en-GB" b="1" dirty="0" smtClean="0"/>
              <a:t>6</a:t>
            </a:r>
            <a:r>
              <a:rPr lang="en-GB" dirty="0" smtClean="0"/>
              <a:t>mm.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0" t="30279" r="10899" b="23100"/>
          <a:stretch/>
        </p:blipFill>
        <p:spPr bwMode="auto">
          <a:xfrm>
            <a:off x="3203848" y="2132856"/>
            <a:ext cx="5040560" cy="43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Create a </a:t>
            </a:r>
            <a:r>
              <a:rPr lang="en-GB" dirty="0"/>
              <a:t>W</a:t>
            </a:r>
            <a:r>
              <a:rPr lang="en-GB" dirty="0" smtClean="0"/>
              <a:t>ork Plane 6.5mm away from the bottom of the arm.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Sketch on to the Work Plane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790" r="21833" b="8589"/>
          <a:stretch/>
        </p:blipFill>
        <p:spPr bwMode="auto">
          <a:xfrm>
            <a:off x="5940152" y="1481853"/>
            <a:ext cx="2747319" cy="32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3" t="53060" r="26214" b="20082"/>
          <a:stretch/>
        </p:blipFill>
        <p:spPr bwMode="auto">
          <a:xfrm>
            <a:off x="3203848" y="3892318"/>
            <a:ext cx="3708322" cy="28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Project through the geometry of the upper arm.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a rectangle around it and apply the dimensions shown.</a:t>
            </a:r>
            <a:endParaRPr lang="en-GB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t="24647" r="25836" b="34813"/>
          <a:stretch/>
        </p:blipFill>
        <p:spPr bwMode="auto">
          <a:xfrm>
            <a:off x="4596654" y="2564904"/>
            <a:ext cx="3495148" cy="41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657" r="31591" b="30870"/>
          <a:stretch/>
        </p:blipFill>
        <p:spPr bwMode="auto">
          <a:xfrm>
            <a:off x="7164288" y="1268760"/>
            <a:ext cx="14947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7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Loft between the 2 rectangles.</a:t>
            </a:r>
          </a:p>
          <a:p>
            <a:pPr marL="0" indent="0">
              <a:buNone/>
            </a:pPr>
            <a:r>
              <a:rPr lang="en-GB" dirty="0" smtClean="0"/>
              <a:t>Select the front </a:t>
            </a:r>
          </a:p>
          <a:p>
            <a:pPr marL="0" indent="0">
              <a:buNone/>
            </a:pPr>
            <a:r>
              <a:rPr lang="en-GB" dirty="0" smtClean="0"/>
              <a:t>rectangle at the </a:t>
            </a:r>
          </a:p>
          <a:p>
            <a:pPr marL="0" indent="0">
              <a:buNone/>
            </a:pPr>
            <a:r>
              <a:rPr lang="en-GB" dirty="0" smtClean="0"/>
              <a:t>Bottom.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8243" r="27661" b="23311"/>
          <a:stretch/>
        </p:blipFill>
        <p:spPr bwMode="auto">
          <a:xfrm>
            <a:off x="3453873" y="1628800"/>
            <a:ext cx="5328592" cy="388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21834" r="23022" b="8403"/>
          <a:stretch/>
        </p:blipFill>
        <p:spPr bwMode="auto">
          <a:xfrm>
            <a:off x="2483768" y="3429000"/>
            <a:ext cx="2827565" cy="335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Add a fillet to the outside edge of the Arm with a Radius of 2mm.  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5" t="21635" r="25403" b="10797"/>
          <a:stretch/>
        </p:blipFill>
        <p:spPr bwMode="auto">
          <a:xfrm>
            <a:off x="4122424" y="2060848"/>
            <a:ext cx="407205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Finish the Edit and Save.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91750"/>
            <a:ext cx="5663620" cy="424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Mirror the arm across using the same mirror plane as the leg.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5001072" cy="37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your own Lego Persons Hand.</a:t>
            </a:r>
          </a:p>
          <a:p>
            <a:endParaRPr lang="en-GB" dirty="0"/>
          </a:p>
          <a:p>
            <a:r>
              <a:rPr lang="en-GB" dirty="0" smtClean="0"/>
              <a:t>An edit may have to be made to the arm to allow this to happen…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4761045" cy="35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6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 at the bottom of the Head and use project geometry to get the exact shape and location of the smallest circle.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 t="28040" r="16259" b="12500"/>
          <a:stretch/>
        </p:blipFill>
        <p:spPr bwMode="auto">
          <a:xfrm>
            <a:off x="4716016" y="2348880"/>
            <a:ext cx="3432546" cy="337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Extrude the circle </a:t>
            </a:r>
            <a:r>
              <a:rPr lang="en-GB" b="1" dirty="0" smtClean="0"/>
              <a:t>7</a:t>
            </a:r>
            <a:r>
              <a:rPr lang="en-GB" dirty="0" smtClean="0"/>
              <a:t>mm but ensure it is going in both directions.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Create a new sketch on the bottom surface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21284" r="12204" b="15878"/>
          <a:stretch/>
        </p:blipFill>
        <p:spPr bwMode="auto">
          <a:xfrm>
            <a:off x="5076056" y="1700808"/>
            <a:ext cx="3026009" cy="27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48324" r="36402" b="26661"/>
          <a:stretch/>
        </p:blipFill>
        <p:spPr bwMode="auto">
          <a:xfrm>
            <a:off x="3923928" y="4653136"/>
            <a:ext cx="2100650" cy="18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Draw a rectangle and apply the sizes shown.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Finish the sketch.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21622" r="10558" b="16047"/>
          <a:stretch/>
        </p:blipFill>
        <p:spPr bwMode="auto">
          <a:xfrm>
            <a:off x="3851920" y="2564904"/>
            <a:ext cx="4758000" cy="350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Select the Work Plane tool and then select the XY Plane in the Model Tool Box.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25014" r="34311" b="23973"/>
          <a:stretch/>
        </p:blipFill>
        <p:spPr bwMode="auto">
          <a:xfrm>
            <a:off x="2915816" y="2852936"/>
            <a:ext cx="5262724" cy="32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Click  hold and drag the Blue XY plane out a reasonable distance and let go.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Now type </a:t>
            </a:r>
          </a:p>
          <a:p>
            <a:pPr marL="0" indent="0">
              <a:buNone/>
            </a:pPr>
            <a:r>
              <a:rPr lang="en-GB" dirty="0" smtClean="0"/>
              <a:t>24 into the</a:t>
            </a:r>
          </a:p>
          <a:p>
            <a:pPr marL="0" indent="0">
              <a:buNone/>
            </a:pPr>
            <a:r>
              <a:rPr lang="en-GB" dirty="0" smtClean="0"/>
              <a:t>Box and </a:t>
            </a:r>
          </a:p>
          <a:p>
            <a:pPr marL="0" indent="0">
              <a:buNone/>
            </a:pPr>
            <a:r>
              <a:rPr lang="en-GB" dirty="0" smtClean="0"/>
              <a:t>Click okay.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6" t="31491" r="28167" b="10233"/>
          <a:stretch/>
        </p:blipFill>
        <p:spPr bwMode="auto">
          <a:xfrm>
            <a:off x="4860032" y="1772816"/>
            <a:ext cx="3632887" cy="42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713</TotalTime>
  <Words>1061</Words>
  <Application>Microsoft Office PowerPoint</Application>
  <PresentationFormat>On-screen Show (4:3)</PresentationFormat>
  <Paragraphs>188</Paragraphs>
  <Slides>49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Executive</vt:lpstr>
      <vt:lpstr>The Lego Man</vt:lpstr>
      <vt:lpstr>The Head</vt:lpstr>
      <vt:lpstr>The Head</vt:lpstr>
      <vt:lpstr>The Head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Body</vt:lpstr>
      <vt:lpstr>The Hips</vt:lpstr>
      <vt:lpstr>The Hips</vt:lpstr>
      <vt:lpstr>The Hips</vt:lpstr>
      <vt:lpstr>The Hips</vt:lpstr>
      <vt:lpstr>The Hips</vt:lpstr>
      <vt:lpstr>The Hips</vt:lpstr>
      <vt:lpstr>The Hips</vt:lpstr>
      <vt:lpstr>The Hips</vt:lpstr>
      <vt:lpstr>The Hips</vt:lpstr>
      <vt:lpstr>The Hips</vt:lpstr>
      <vt:lpstr>The Hips</vt:lpstr>
      <vt:lpstr>The Leg</vt:lpstr>
      <vt:lpstr>The Leg</vt:lpstr>
      <vt:lpstr>The Leg</vt:lpstr>
      <vt:lpstr>The Leg</vt:lpstr>
      <vt:lpstr>The Leg</vt:lpstr>
      <vt:lpstr>The Leg</vt:lpstr>
      <vt:lpstr>The Legs</vt:lpstr>
      <vt:lpstr>The Legs</vt:lpstr>
      <vt:lpstr>The Arm</vt:lpstr>
      <vt:lpstr>The Arm</vt:lpstr>
      <vt:lpstr>The Arm</vt:lpstr>
      <vt:lpstr>The Arm</vt:lpstr>
      <vt:lpstr>The Arm</vt:lpstr>
      <vt:lpstr>The Arm</vt:lpstr>
      <vt:lpstr>The Arm</vt:lpstr>
      <vt:lpstr>The Arm</vt:lpstr>
      <vt:lpstr>The Arm</vt:lpstr>
      <vt:lpstr>The Arm</vt:lpstr>
      <vt:lpstr>The Arm</vt:lpstr>
      <vt:lpstr>The Hand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Lego Man</dc:title>
  <dc:creator>TannerN</dc:creator>
  <cp:lastModifiedBy>TannerN</cp:lastModifiedBy>
  <cp:revision>42</cp:revision>
  <dcterms:created xsi:type="dcterms:W3CDTF">2014-10-27T09:47:24Z</dcterms:created>
  <dcterms:modified xsi:type="dcterms:W3CDTF">2015-06-17T14:27:17Z</dcterms:modified>
</cp:coreProperties>
</file>