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72" r:id="rId6"/>
    <p:sldId id="259" r:id="rId7"/>
    <p:sldId id="273" r:id="rId8"/>
    <p:sldId id="260" r:id="rId9"/>
    <p:sldId id="261" r:id="rId10"/>
    <p:sldId id="274" r:id="rId11"/>
    <p:sldId id="262" r:id="rId12"/>
    <p:sldId id="263" r:id="rId13"/>
    <p:sldId id="264" r:id="rId14"/>
    <p:sldId id="265" r:id="rId15"/>
    <p:sldId id="266" r:id="rId16"/>
    <p:sldId id="268" r:id="rId17"/>
    <p:sldId id="270" r:id="rId18"/>
    <p:sldId id="269" r:id="rId19"/>
    <p:sldId id="271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8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69FBB8-A4EF-4547-9944-6F5E7C6722F1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A0EFB2F-AC54-4303-9CC5-6B068C601C2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leckieandleckie.co.uk/Design_Manufacture/978-0-00-750483-1/6057_Six_Hat_Thinking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Higher Design and Manufacture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Revision Session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5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825"/>
            <a:ext cx="7443787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Physiology</a:t>
            </a:r>
          </a:p>
          <a:p>
            <a:endParaRPr lang="en-GB" dirty="0"/>
          </a:p>
          <a:p>
            <a:r>
              <a:rPr lang="en-GB" dirty="0" smtClean="0"/>
              <a:t>How the user uses the product and their Physical Strength</a:t>
            </a:r>
          </a:p>
          <a:p>
            <a:r>
              <a:rPr lang="en-GB" i="1" dirty="0" smtClean="0"/>
              <a:t>Can they press the button comfortably?</a:t>
            </a:r>
          </a:p>
          <a:p>
            <a:r>
              <a:rPr lang="en-GB" i="1" dirty="0" smtClean="0"/>
              <a:t>Can they lift up the product? </a:t>
            </a:r>
          </a:p>
          <a:p>
            <a:r>
              <a:rPr lang="en-GB" i="1" dirty="0" smtClean="0"/>
              <a:t>Can they change the batteries easily?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175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Costs</a:t>
            </a:r>
          </a:p>
          <a:p>
            <a:endParaRPr lang="en-GB" dirty="0"/>
          </a:p>
          <a:p>
            <a:r>
              <a:rPr lang="en-GB" dirty="0" smtClean="0"/>
              <a:t>How much a product costs or how much a business will have to spend.</a:t>
            </a:r>
          </a:p>
          <a:p>
            <a:endParaRPr lang="en-GB" dirty="0"/>
          </a:p>
          <a:p>
            <a:r>
              <a:rPr lang="en-GB" dirty="0" smtClean="0"/>
              <a:t>Cost implications of businesses:</a:t>
            </a:r>
          </a:p>
          <a:p>
            <a:r>
              <a:rPr lang="en-GB" i="1" dirty="0" smtClean="0"/>
              <a:t>Introducing a new system/machinery</a:t>
            </a:r>
          </a:p>
          <a:p>
            <a:r>
              <a:rPr lang="en-GB" i="1" dirty="0" smtClean="0"/>
              <a:t>Training of staff</a:t>
            </a:r>
          </a:p>
          <a:p>
            <a:r>
              <a:rPr lang="en-GB" i="1" dirty="0" smtClean="0"/>
              <a:t>Updating software or equipment</a:t>
            </a:r>
          </a:p>
          <a:p>
            <a:r>
              <a:rPr lang="en-GB" i="1" dirty="0" smtClean="0"/>
              <a:t>Material costs</a:t>
            </a:r>
          </a:p>
          <a:p>
            <a:r>
              <a:rPr lang="en-GB" i="1" dirty="0" smtClean="0"/>
              <a:t>Maintenance costs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654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Impact on Environment</a:t>
            </a:r>
          </a:p>
          <a:p>
            <a:r>
              <a:rPr lang="en-GB" dirty="0" smtClean="0"/>
              <a:t>Impact /suitability on surroundings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6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Compliance to BSI standards</a:t>
            </a:r>
          </a:p>
          <a:p>
            <a:endParaRPr lang="en-GB" dirty="0"/>
          </a:p>
          <a:p>
            <a:r>
              <a:rPr lang="en-GB" dirty="0" smtClean="0"/>
              <a:t>Ensure that the workplace is safe. (HSE)</a:t>
            </a:r>
          </a:p>
          <a:p>
            <a:endParaRPr lang="en-GB" dirty="0"/>
          </a:p>
          <a:p>
            <a:r>
              <a:rPr lang="en-GB" dirty="0" smtClean="0"/>
              <a:t>Ensure that materials are safe to use (non toxic, non flammable)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9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7408"/>
            <a:ext cx="2734072" cy="3733800"/>
          </a:xfrm>
        </p:spPr>
        <p:txBody>
          <a:bodyPr>
            <a:normAutofit/>
          </a:bodyPr>
          <a:lstStyle/>
          <a:p>
            <a:r>
              <a:rPr lang="en-GB" dirty="0" smtClean="0"/>
              <a:t>SCAMPER</a:t>
            </a:r>
          </a:p>
          <a:p>
            <a:endParaRPr lang="en-GB" dirty="0" smtClean="0"/>
          </a:p>
          <a:p>
            <a:r>
              <a:rPr lang="en-GB" dirty="0" smtClean="0"/>
              <a:t>Six hat thinking</a:t>
            </a:r>
          </a:p>
          <a:p>
            <a:endParaRPr lang="en-GB" dirty="0" smtClean="0"/>
          </a:p>
          <a:p>
            <a:r>
              <a:rPr lang="en-GB" dirty="0" smtClean="0"/>
              <a:t>Lateral Thinking</a:t>
            </a:r>
          </a:p>
          <a:p>
            <a:r>
              <a:rPr lang="en-GB" dirty="0" smtClean="0"/>
              <a:t>Brainstorming</a:t>
            </a:r>
          </a:p>
          <a:p>
            <a:r>
              <a:rPr lang="en-GB" dirty="0" smtClean="0"/>
              <a:t>Brain writing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15816" y="1556792"/>
            <a:ext cx="5904656" cy="40324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www.leckieandleckie.co.uk/page/9780007504831_Images/scamper</a:t>
            </a:r>
          </a:p>
          <a:p>
            <a:r>
              <a:rPr lang="en-GB" dirty="0" smtClean="0">
                <a:hlinkClick r:id="rId2"/>
              </a:rPr>
              <a:t>http://resources.leckieandleckie.co.uk/Design_Manufacture/978-0-00-750483-1/6057_Six_Hat_Thinking.pdf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3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Idea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Analogy - </a:t>
            </a:r>
            <a:r>
              <a:rPr lang="en-GB" i="1" dirty="0" err="1" smtClean="0"/>
              <a:t>Biomimicry</a:t>
            </a:r>
            <a:endParaRPr lang="en-GB" i="1" dirty="0"/>
          </a:p>
          <a:p>
            <a:r>
              <a:rPr lang="en-GB" dirty="0" smtClean="0"/>
              <a:t>Mood boards</a:t>
            </a:r>
            <a:endParaRPr lang="en-GB" dirty="0"/>
          </a:p>
          <a:p>
            <a:r>
              <a:rPr lang="en-GB" dirty="0"/>
              <a:t>Lifestyle Boards</a:t>
            </a:r>
          </a:p>
          <a:p>
            <a:r>
              <a:rPr lang="en-GB" dirty="0" smtClean="0"/>
              <a:t>Morphological Analysis</a:t>
            </a:r>
          </a:p>
          <a:p>
            <a:r>
              <a:rPr lang="en-GB" dirty="0" smtClean="0"/>
              <a:t>Technology Transfer - </a:t>
            </a:r>
            <a:r>
              <a:rPr lang="en-GB" i="1" dirty="0" smtClean="0"/>
              <a:t>Dyson Roller Ball</a:t>
            </a:r>
            <a:endParaRPr lang="en-GB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25445"/>
          <a:stretch/>
        </p:blipFill>
        <p:spPr bwMode="auto">
          <a:xfrm>
            <a:off x="5292080" y="836712"/>
            <a:ext cx="3460652" cy="26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Production  and planning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off</a:t>
            </a:r>
          </a:p>
          <a:p>
            <a:r>
              <a:rPr lang="en-GB" dirty="0" smtClean="0"/>
              <a:t>Batch</a:t>
            </a:r>
          </a:p>
          <a:p>
            <a:r>
              <a:rPr lang="en-GB" dirty="0" smtClean="0"/>
              <a:t>Mass</a:t>
            </a:r>
          </a:p>
          <a:p>
            <a:r>
              <a:rPr lang="en-GB" dirty="0" smtClean="0"/>
              <a:t>Line</a:t>
            </a:r>
          </a:p>
          <a:p>
            <a:r>
              <a:rPr lang="en-GB" dirty="0" smtClean="0"/>
              <a:t>Flow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62678"/>
            <a:ext cx="5619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3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Production  and planning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Gantt Charts</a:t>
            </a:r>
          </a:p>
          <a:p>
            <a:r>
              <a:rPr lang="en-GB" dirty="0"/>
              <a:t>JIT</a:t>
            </a:r>
          </a:p>
          <a:p>
            <a:r>
              <a:rPr lang="en-GB" dirty="0"/>
              <a:t>Jigs</a:t>
            </a:r>
          </a:p>
          <a:p>
            <a:r>
              <a:rPr lang="en-GB" dirty="0"/>
              <a:t>CAD </a:t>
            </a:r>
          </a:p>
          <a:p>
            <a:r>
              <a:rPr lang="en-GB" dirty="0"/>
              <a:t>CAM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229497" cy="23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Factors</a:t>
            </a:r>
          </a:p>
          <a:p>
            <a:endParaRPr lang="en-GB" dirty="0"/>
          </a:p>
          <a:p>
            <a:r>
              <a:rPr lang="en-GB" dirty="0" smtClean="0"/>
              <a:t>Idea Generation</a:t>
            </a:r>
          </a:p>
          <a:p>
            <a:endParaRPr lang="en-GB" dirty="0"/>
          </a:p>
          <a:p>
            <a:r>
              <a:rPr lang="en-GB" dirty="0" smtClean="0"/>
              <a:t>Production Planning Systems</a:t>
            </a:r>
          </a:p>
          <a:p>
            <a:endParaRPr lang="en-GB" dirty="0" smtClean="0"/>
          </a:p>
          <a:p>
            <a:r>
              <a:rPr lang="en-GB" dirty="0" smtClean="0"/>
              <a:t>Marketing</a:t>
            </a:r>
          </a:p>
          <a:p>
            <a:endParaRPr lang="en-GB" dirty="0"/>
          </a:p>
          <a:p>
            <a:r>
              <a:rPr lang="en-GB" dirty="0" smtClean="0"/>
              <a:t>IPR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8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Push – Market forcing it on customers</a:t>
            </a:r>
          </a:p>
          <a:p>
            <a:endParaRPr lang="en-GB" dirty="0"/>
          </a:p>
          <a:p>
            <a:r>
              <a:rPr lang="en-GB" dirty="0" smtClean="0"/>
              <a:t>Pull – Market demanding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9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 Mix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4P’s</a:t>
            </a:r>
          </a:p>
          <a:p>
            <a:endParaRPr lang="en-GB" dirty="0"/>
          </a:p>
          <a:p>
            <a:r>
              <a:rPr lang="en-GB" dirty="0" smtClean="0"/>
              <a:t>Price</a:t>
            </a:r>
          </a:p>
          <a:p>
            <a:endParaRPr lang="en-GB" dirty="0"/>
          </a:p>
          <a:p>
            <a:r>
              <a:rPr lang="en-GB" dirty="0" smtClean="0"/>
              <a:t>Product</a:t>
            </a:r>
          </a:p>
          <a:p>
            <a:endParaRPr lang="en-GB" dirty="0"/>
          </a:p>
          <a:p>
            <a:r>
              <a:rPr lang="en-GB" dirty="0" smtClean="0"/>
              <a:t>Place</a:t>
            </a:r>
          </a:p>
          <a:p>
            <a:endParaRPr lang="en-GB" dirty="0"/>
          </a:p>
          <a:p>
            <a:r>
              <a:rPr lang="en-GB" dirty="0" smtClean="0"/>
              <a:t>Promotion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5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Planned Obsolescence</a:t>
            </a:r>
          </a:p>
          <a:p>
            <a:endParaRPr lang="en-GB" dirty="0"/>
          </a:p>
          <a:p>
            <a:r>
              <a:rPr lang="en-GB" dirty="0"/>
              <a:t>Mobile Marketing</a:t>
            </a:r>
          </a:p>
          <a:p>
            <a:endParaRPr lang="en-GB" dirty="0"/>
          </a:p>
          <a:p>
            <a:r>
              <a:rPr lang="en-GB" dirty="0"/>
              <a:t>Product Placement</a:t>
            </a:r>
          </a:p>
          <a:p>
            <a:endParaRPr lang="en-GB" dirty="0"/>
          </a:p>
          <a:p>
            <a:r>
              <a:rPr lang="en-GB" dirty="0"/>
              <a:t>Viral Marketing</a:t>
            </a:r>
          </a:p>
          <a:p>
            <a:endParaRPr lang="en-GB" dirty="0"/>
          </a:p>
          <a:p>
            <a:r>
              <a:rPr lang="en-GB" dirty="0"/>
              <a:t>Mass Marketing, Brand Names</a:t>
            </a:r>
          </a:p>
          <a:p>
            <a:endParaRPr lang="en-GB" dirty="0"/>
          </a:p>
          <a:p>
            <a:r>
              <a:rPr lang="en-GB" dirty="0"/>
              <a:t>Seasonal Marketing</a:t>
            </a:r>
          </a:p>
          <a:p>
            <a:endParaRPr lang="en-GB" dirty="0"/>
          </a:p>
          <a:p>
            <a:r>
              <a:rPr lang="en-GB" dirty="0"/>
              <a:t>Celebrity Endorsement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47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Trademark</a:t>
            </a:r>
          </a:p>
          <a:p>
            <a:endParaRPr lang="en-GB" dirty="0"/>
          </a:p>
          <a:p>
            <a:r>
              <a:rPr lang="en-GB" dirty="0" smtClean="0"/>
              <a:t>Copyright/Design Right</a:t>
            </a:r>
          </a:p>
          <a:p>
            <a:endParaRPr lang="en-GB" dirty="0"/>
          </a:p>
          <a:p>
            <a:r>
              <a:rPr lang="en-GB" dirty="0" smtClean="0"/>
              <a:t>Patent</a:t>
            </a:r>
          </a:p>
          <a:p>
            <a:endParaRPr lang="en-GB" dirty="0" smtClean="0"/>
          </a:p>
          <a:p>
            <a:r>
              <a:rPr lang="en-GB" dirty="0" smtClean="0"/>
              <a:t>Registered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6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Aesthetics</a:t>
            </a:r>
          </a:p>
          <a:p>
            <a:r>
              <a:rPr lang="en-GB" dirty="0" smtClean="0"/>
              <a:t>Ergonomics</a:t>
            </a:r>
          </a:p>
          <a:p>
            <a:r>
              <a:rPr lang="en-GB" dirty="0" smtClean="0"/>
              <a:t>Economics</a:t>
            </a:r>
          </a:p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Safety</a:t>
            </a:r>
          </a:p>
          <a:p>
            <a:r>
              <a:rPr lang="en-GB" dirty="0" smtClean="0"/>
              <a:t>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Aesthetics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Shape</a:t>
            </a:r>
          </a:p>
          <a:p>
            <a:r>
              <a:rPr lang="en-GB" dirty="0" smtClean="0"/>
              <a:t>Form</a:t>
            </a:r>
          </a:p>
          <a:p>
            <a:r>
              <a:rPr lang="en-GB" dirty="0" smtClean="0"/>
              <a:t>Line</a:t>
            </a:r>
          </a:p>
          <a:p>
            <a:r>
              <a:rPr lang="en-GB" dirty="0" smtClean="0"/>
              <a:t>Pattern</a:t>
            </a:r>
          </a:p>
          <a:p>
            <a:r>
              <a:rPr lang="en-GB" dirty="0" smtClean="0"/>
              <a:t>Texture</a:t>
            </a:r>
          </a:p>
          <a:p>
            <a:r>
              <a:rPr lang="en-GB" dirty="0" smtClean="0"/>
              <a:t>Harmony</a:t>
            </a:r>
          </a:p>
          <a:p>
            <a:r>
              <a:rPr lang="en-GB" dirty="0" smtClean="0"/>
              <a:t>Balance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9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Compare the aesthetics of these two mugs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3" y="1908801"/>
            <a:ext cx="3117841" cy="312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5030"/>
            <a:ext cx="4157122" cy="311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aesthetics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Fashion</a:t>
            </a:r>
          </a:p>
          <a:p>
            <a:r>
              <a:rPr lang="en-GB" dirty="0" smtClean="0"/>
              <a:t>Market Trends</a:t>
            </a:r>
          </a:p>
          <a:p>
            <a:r>
              <a:rPr lang="en-GB" dirty="0" smtClean="0"/>
              <a:t>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Describe the difference between fashion and style using these biker jackets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1146"/>
            <a:ext cx="2699318" cy="344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1" y="1771146"/>
            <a:ext cx="5298382" cy="34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Anthropometrics</a:t>
            </a:r>
          </a:p>
          <a:p>
            <a:endParaRPr lang="en-GB" dirty="0"/>
          </a:p>
          <a:p>
            <a:r>
              <a:rPr lang="en-GB" dirty="0" smtClean="0"/>
              <a:t>Finding the correct measurements for products using an anthropometric data table</a:t>
            </a:r>
          </a:p>
          <a:p>
            <a:r>
              <a:rPr lang="en-GB" dirty="0" smtClean="0"/>
              <a:t>Ensuring that the product fits the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7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Psychology</a:t>
            </a:r>
          </a:p>
          <a:p>
            <a:endParaRPr lang="en-GB" dirty="0"/>
          </a:p>
          <a:p>
            <a:r>
              <a:rPr lang="en-GB" dirty="0" smtClean="0"/>
              <a:t>How the user understand the product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50521"/>
            <a:ext cx="42862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867386" cy="244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132</TotalTime>
  <Words>294</Words>
  <Application>Microsoft Office PowerPoint</Application>
  <PresentationFormat>On-screen Show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Higher Design and Manufacture  </vt:lpstr>
      <vt:lpstr>Topics covered</vt:lpstr>
      <vt:lpstr>Design Factors</vt:lpstr>
      <vt:lpstr>Aesthetics</vt:lpstr>
      <vt:lpstr>Compare the aesthetics of these two mugs</vt:lpstr>
      <vt:lpstr>aesthetics</vt:lpstr>
      <vt:lpstr>Describe the difference between fashion and style using these biker jackets</vt:lpstr>
      <vt:lpstr>ergonomics</vt:lpstr>
      <vt:lpstr>ergonomics</vt:lpstr>
      <vt:lpstr>PowerPoint Presentation</vt:lpstr>
      <vt:lpstr>ergonomics</vt:lpstr>
      <vt:lpstr>economics</vt:lpstr>
      <vt:lpstr>environment</vt:lpstr>
      <vt:lpstr>safety</vt:lpstr>
      <vt:lpstr>function</vt:lpstr>
      <vt:lpstr>Idea generation</vt:lpstr>
      <vt:lpstr>Idea generation</vt:lpstr>
      <vt:lpstr>Production  and planning systems</vt:lpstr>
      <vt:lpstr>Production  and planning systems</vt:lpstr>
      <vt:lpstr>Marketing</vt:lpstr>
      <vt:lpstr>Marketing Mix</vt:lpstr>
      <vt:lpstr>Marketing Techniques</vt:lpstr>
      <vt:lpstr>IPR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Design and Manufacture  </dc:title>
  <dc:creator>Mr Burns</dc:creator>
  <cp:lastModifiedBy>Mr Burns</cp:lastModifiedBy>
  <cp:revision>19</cp:revision>
  <dcterms:created xsi:type="dcterms:W3CDTF">2016-05-26T08:56:55Z</dcterms:created>
  <dcterms:modified xsi:type="dcterms:W3CDTF">2016-05-31T08:24:36Z</dcterms:modified>
</cp:coreProperties>
</file>