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1" r:id="rId4"/>
    <p:sldId id="262" r:id="rId5"/>
    <p:sldId id="267" r:id="rId6"/>
    <p:sldId id="263" r:id="rId7"/>
    <p:sldId id="272" r:id="rId8"/>
    <p:sldId id="258" r:id="rId9"/>
    <p:sldId id="268" r:id="rId10"/>
    <p:sldId id="259" r:id="rId11"/>
    <p:sldId id="273" r:id="rId12"/>
    <p:sldId id="264" r:id="rId13"/>
    <p:sldId id="269" r:id="rId14"/>
    <p:sldId id="260" r:id="rId15"/>
    <p:sldId id="274" r:id="rId16"/>
    <p:sldId id="265" r:id="rId17"/>
    <p:sldId id="270" r:id="rId18"/>
  </p:sldIdLst>
  <p:sldSz cx="9144000" cy="6858000" type="screen4x3"/>
  <p:notesSz cx="707707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/>
          <a:lstStyle>
            <a:lvl1pPr algn="r">
              <a:defRPr sz="1200"/>
            </a:lvl1pPr>
          </a:lstStyle>
          <a:p>
            <a:fld id="{A638216A-1808-46DC-B2AF-E0155339BC9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7671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 anchor="b"/>
          <a:lstStyle>
            <a:lvl1pPr algn="r">
              <a:defRPr sz="1200"/>
            </a:lvl1pPr>
          </a:lstStyle>
          <a:p>
            <a:fld id="{4BCB38D8-C58C-462D-BCBC-DE93C97B9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168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/>
          <a:lstStyle>
            <a:lvl1pPr algn="r">
              <a:defRPr sz="1200"/>
            </a:lvl1pPr>
          </a:lstStyle>
          <a:p>
            <a:fld id="{EDF7B590-6B2C-4FFC-9E21-993B153E1B6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36" tIns="46918" rIns="93836" bIns="4691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39166"/>
            <a:ext cx="5661660" cy="4205526"/>
          </a:xfrm>
          <a:prstGeom prst="rect">
            <a:avLst/>
          </a:prstGeom>
        </p:spPr>
        <p:txBody>
          <a:bodyPr vert="horz" lIns="93836" tIns="46918" rIns="93836" bIns="469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7671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 anchor="b"/>
          <a:lstStyle>
            <a:lvl1pPr algn="r">
              <a:defRPr sz="1200"/>
            </a:lvl1pPr>
          </a:lstStyle>
          <a:p>
            <a:fld id="{4A21ABC3-C504-46C3-8130-9BC78CB5C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http://support.3dverkstan.se/article/38-designing-for-3d-printing</a:t>
            </a:r>
          </a:p>
          <a:p>
            <a:endParaRPr lang="en-GB" dirty="0" smtClean="0"/>
          </a:p>
          <a:p>
            <a:r>
              <a:rPr lang="en-GB" dirty="0" smtClean="0"/>
              <a:t>https://i.materialise.com/blog/save-money-with-3d-printing</a:t>
            </a:r>
          </a:p>
          <a:p>
            <a:endParaRPr lang="en-GB" dirty="0" smtClean="0"/>
          </a:p>
          <a:p>
            <a:r>
              <a:rPr lang="en-GB" dirty="0" smtClean="0"/>
              <a:t>http://www.instructables.com/id/Quality-Finish-3D-Prints-with-Acetone/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ABC3-C504-46C3-8130-9BC78CB5C34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534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ABC3-C504-46C3-8130-9BC78CB5C34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86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http://voicecription.com/blog/importance-of-3d-animation-in-medical-industry/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ABC3-C504-46C3-8130-9BC78CB5C34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2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http://voicecription.com/blog/importance-of-3d-animation-in-medical-industry/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ABC3-C504-46C3-8130-9BC78CB5C34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20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http://voicecription.com/blog/importance-of-3d-animation-in-medical-industry/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ABC3-C504-46C3-8130-9BC78CB5C34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20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http://voicecription.com/blog/importance-of-3d-animation-in-medical-industry/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1ABC3-C504-46C3-8130-9BC78CB5C34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2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4932729-601A-46C5-852D-5697DC06D90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079E9E6-91B4-4556-B2D6-7D57403D6B4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 smtClean="0"/>
              <a:t>Graphic Types &amp; Techniques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3DCAD, 3D Printing, CNC Applications,</a:t>
            </a:r>
          </a:p>
          <a:p>
            <a:r>
              <a:rPr lang="en-GB" dirty="0" smtClean="0"/>
              <a:t>Animation.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9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CNC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GB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100" name="Picture 4" descr="http://www.cnctrain.com/Siemens%20P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36912"/>
            <a:ext cx="4369660" cy="349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9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CNC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Audience:  </a:t>
            </a:r>
            <a:r>
              <a:rPr lang="en-GB" dirty="0" smtClean="0"/>
              <a:t>Designers and Manufacturers who use subtractive methods to manufacture components.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100" name="Picture 4" descr="http://www.cnctrain.com/Siemens%20P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36912"/>
            <a:ext cx="4369660" cy="349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CNC Applications (Simulation)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Audience:  </a:t>
            </a:r>
            <a:r>
              <a:rPr lang="en-GB" dirty="0" smtClean="0"/>
              <a:t>Designers and Manufacturers who use subtractive methods to manufacture components.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simulate/test in a digital environment the set-up and cutting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 component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before production commences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Allows you to see the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toolpaths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Visualise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the resulting component.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Collision detection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prevents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catastrophes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 Speeds up product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development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time.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http://www.cnctrain.com/Siemens%20P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2184830" cy="17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43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CNC Applications (Simulation)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Key Issues: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Orientations</a:t>
            </a:r>
          </a:p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Datums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Billet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Tool Selection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Material Selection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Clearances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Tool Paths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Surface Finish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http://www.cnctrain.com/Siemens%20Pic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147" y="2132856"/>
            <a:ext cx="4150478" cy="332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39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170" name="Picture 2" descr="http://www.3drenderingchina.net/wp-content/uploads/2011/11/45-Medical-Model-Rende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097" y="3068960"/>
            <a:ext cx="4248472" cy="262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4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Audience:</a:t>
            </a:r>
            <a:r>
              <a:rPr lang="en-GB" dirty="0" smtClean="0"/>
              <a:t> Gen pop, medical professionals</a:t>
            </a:r>
            <a:r>
              <a:rPr lang="en-GB" dirty="0"/>
              <a:t> </a:t>
            </a:r>
            <a:r>
              <a:rPr lang="en-GB" dirty="0" smtClean="0"/>
              <a:t>&amp; their patients, forensic scientists, architecture clients, teachers &amp; learners, product designers, engineers.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170" name="Picture 2" descr="http://www.3drenderingchina.net/wp-content/uploads/2011/11/45-Medical-Model-Rende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097" y="3068960"/>
            <a:ext cx="4248472" cy="262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7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Audience:</a:t>
            </a:r>
            <a:r>
              <a:rPr lang="en-GB" dirty="0"/>
              <a:t> </a:t>
            </a:r>
            <a:r>
              <a:rPr lang="en-GB" dirty="0" smtClean="0"/>
              <a:t> Gen pop, medical professionals</a:t>
            </a:r>
            <a:r>
              <a:rPr lang="en-GB" dirty="0"/>
              <a:t> </a:t>
            </a:r>
            <a:r>
              <a:rPr lang="en-GB" dirty="0" smtClean="0"/>
              <a:t>&amp; their patients, forensic scientists, architecture clients, teachers &amp; learners, product designers, engineers.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Medical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animation as an instructional tool. Forensics in which animated recreation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of incidents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are created to aid investigators &amp; help solve cases. Used to explain theory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concepts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students in a more convincing manner.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Cutting down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development costs. Working in a virtual world can let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developers eliminate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problems that would normally require extensive physical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test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models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&amp; experimentation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 Training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packages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can eliminate language barriers.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170" name="Picture 2" descr="http://www.3drenderingchina.net/wp-content/uploads/2011/11/45-Medical-Model-Rend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172736"/>
            <a:ext cx="1847377" cy="114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52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Key Issues:</a:t>
            </a: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Types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 Cap</a:t>
            </a:r>
          </a:p>
          <a:p>
            <a:pPr lvl="1"/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Tweening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Stop Frame</a:t>
            </a: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File Types</a:t>
            </a:r>
          </a:p>
          <a:p>
            <a:pPr lvl="1"/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Wmv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Avi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mov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.mpeg</a:t>
            </a:r>
          </a:p>
          <a:p>
            <a:pPr lvl="1"/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Effects</a:t>
            </a: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Transitions</a:t>
            </a: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Overlays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Morphing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170" name="Picture 2" descr="http://www.3drenderingchina.net/wp-content/uploads/2011/11/45-Medical-Model-Render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19"/>
            <a:ext cx="4061929" cy="250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78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CAD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s3files.core77.com/blog/images/SpaceClaim-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08920"/>
            <a:ext cx="44577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6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CAD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Audience:  </a:t>
            </a:r>
            <a:r>
              <a:rPr lang="en-GB" dirty="0" smtClean="0"/>
              <a:t>Designers, Architects, Engineers, Bio-Medical, Games Industry, Clients.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http://s3files.core77.com/blog/images/SpaceClaim-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08920"/>
            <a:ext cx="44577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3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CAD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Audience:  </a:t>
            </a:r>
            <a:r>
              <a:rPr lang="en-GB" dirty="0" smtClean="0"/>
              <a:t>Designers, Architects, Engineers, Bio-Medical, Games Industry, Clients.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  </a:t>
            </a:r>
            <a:r>
              <a:rPr lang="en-US" dirty="0" smtClean="0"/>
              <a:t>Engineers </a:t>
            </a:r>
            <a:r>
              <a:rPr lang="en-US" dirty="0"/>
              <a:t>and designers can create a digital prototype to experience their 3D CAD </a:t>
            </a:r>
            <a:r>
              <a:rPr lang="en-US" dirty="0" smtClean="0"/>
              <a:t>designs virtually</a:t>
            </a:r>
            <a:r>
              <a:rPr lang="en-US" dirty="0"/>
              <a:t>, before they’re built. It gives them an integrated way to explore a project’s key physical </a:t>
            </a:r>
            <a:r>
              <a:rPr lang="en-US" dirty="0" smtClean="0"/>
              <a:t>and functional </a:t>
            </a:r>
            <a:r>
              <a:rPr lang="en-US" dirty="0"/>
              <a:t>characteristics digitally. FEA and CFD testing. Virtual walk-through. Creation </a:t>
            </a:r>
            <a:r>
              <a:rPr lang="en-US" dirty="0" smtClean="0"/>
              <a:t>of production </a:t>
            </a:r>
            <a:r>
              <a:rPr lang="en-US" dirty="0"/>
              <a:t>drawings and files for CNC manufacture.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  </a:t>
            </a:r>
            <a:r>
              <a:rPr lang="en-US" dirty="0"/>
              <a:t>Digital Prototyping solutions let teams test and </a:t>
            </a:r>
            <a:r>
              <a:rPr lang="en-US" dirty="0" err="1"/>
              <a:t>optimise</a:t>
            </a:r>
            <a:r>
              <a:rPr lang="en-US" dirty="0"/>
              <a:t> 3D CAD </a:t>
            </a:r>
            <a:r>
              <a:rPr lang="en-US" dirty="0" smtClean="0"/>
              <a:t>designs, helping </a:t>
            </a:r>
            <a:r>
              <a:rPr lang="en-US" dirty="0"/>
              <a:t>to drive innovation, achieve higher quality, and speed time to market</a:t>
            </a:r>
            <a:r>
              <a:rPr lang="en-US" dirty="0" smtClean="0"/>
              <a:t>.</a:t>
            </a:r>
            <a:endParaRPr lang="en-GB" dirty="0" smtClean="0"/>
          </a:p>
        </p:txBody>
      </p:sp>
      <p:pic>
        <p:nvPicPr>
          <p:cNvPr id="1026" name="Picture 2" descr="http://s3files.core77.com/blog/images/SpaceClaim-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941168"/>
            <a:ext cx="2228850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92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CAD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Key Issues: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Software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File Transfer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Cloud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File Types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Rendering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Materials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Security</a:t>
            </a:r>
          </a:p>
        </p:txBody>
      </p:sp>
      <p:pic>
        <p:nvPicPr>
          <p:cNvPr id="1026" name="Picture 2" descr="http://s3files.core77.com/blog/images/SpaceClaim-4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0888"/>
            <a:ext cx="380953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67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Printing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cdn.mos.techradar.com/art/features/3D%20printing%20explained/print-970-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r="12275"/>
          <a:stretch/>
        </p:blipFill>
        <p:spPr bwMode="auto">
          <a:xfrm>
            <a:off x="4067943" y="2780928"/>
            <a:ext cx="4312693" cy="290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1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Printing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</a:t>
            </a:r>
            <a:r>
              <a:rPr lang="en-GB" dirty="0" smtClean="0"/>
              <a:t>: Product Designers, Architects, Engineers, Biomedical Industry, Fashion Designers.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cdn.mos.techradar.com/art/features/3D%20printing%20explained/print-970-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r="12275"/>
          <a:stretch/>
        </p:blipFill>
        <p:spPr bwMode="auto">
          <a:xfrm>
            <a:off x="4067943" y="2780928"/>
            <a:ext cx="4312693" cy="290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2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Printing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Audience: </a:t>
            </a:r>
            <a:r>
              <a:rPr lang="en-GB" dirty="0" smtClean="0"/>
              <a:t>Product Designers, Architects, Engineers, Biomedical Industry, Fashion Designers.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Purpose: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Allows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designers and engineers to quickly create physical prototypes to test a project’s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key physical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functional characteristics or component assembly. Used to manufacture bespoke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one off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 products,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medical/dental prosthetics. Used to mass produce components which are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lighter and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stronger than other methods,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aerospace components.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Benefits: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Ability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personalise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products / levels of complexity that simply could not be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produced physically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any other way / design faster and be more innovative / product development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time reduced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(no expensive tooling or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moulds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required) 3D scanning can replicate complex objects.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cdn.mos.techradar.com/art/features/3D%20printing%20explained/print-970-8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r="12275"/>
          <a:stretch/>
        </p:blipFill>
        <p:spPr bwMode="auto">
          <a:xfrm>
            <a:off x="6458656" y="5140971"/>
            <a:ext cx="192119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61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3D Printing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Key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Issues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Orientation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Scaffolding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Fillets &amp; Chamfers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Quality of Finish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Rafting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Webs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Solid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vs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Hollow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File Types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STL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cdn.mos.techradar.com/art/features/3D%20printing%20explained/print-970-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5" r="12275"/>
          <a:stretch/>
        </p:blipFill>
        <p:spPr bwMode="auto">
          <a:xfrm>
            <a:off x="4644008" y="2420888"/>
            <a:ext cx="4245277" cy="286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6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112</TotalTime>
  <Words>638</Words>
  <Application>Microsoft Office PowerPoint</Application>
  <PresentationFormat>On-screen Show (4:3)</PresentationFormat>
  <Paragraphs>158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Graphic Types &amp; Techniques</vt:lpstr>
      <vt:lpstr>3D CAD</vt:lpstr>
      <vt:lpstr>3D CAD</vt:lpstr>
      <vt:lpstr>3D CAD</vt:lpstr>
      <vt:lpstr>3D CAD</vt:lpstr>
      <vt:lpstr>3D Printing</vt:lpstr>
      <vt:lpstr>3D Printing</vt:lpstr>
      <vt:lpstr>3D Printing</vt:lpstr>
      <vt:lpstr>3D Printing</vt:lpstr>
      <vt:lpstr>CNC Applications</vt:lpstr>
      <vt:lpstr>CNC Applications</vt:lpstr>
      <vt:lpstr>CNC Applications (Simulation)</vt:lpstr>
      <vt:lpstr>CNC Applications (Simulation)</vt:lpstr>
      <vt:lpstr>Animation</vt:lpstr>
      <vt:lpstr>Animation</vt:lpstr>
      <vt:lpstr>Animation</vt:lpstr>
      <vt:lpstr>Animation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Types &amp; Techniques</dc:title>
  <dc:creator>TannerN</dc:creator>
  <cp:lastModifiedBy>TannerN</cp:lastModifiedBy>
  <cp:revision>11</cp:revision>
  <cp:lastPrinted>2016-03-22T08:01:10Z</cp:lastPrinted>
  <dcterms:created xsi:type="dcterms:W3CDTF">2016-03-21T09:15:25Z</dcterms:created>
  <dcterms:modified xsi:type="dcterms:W3CDTF">2016-03-22T08:59:50Z</dcterms:modified>
</cp:coreProperties>
</file>