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7" autoAdjust="0"/>
    <p:restoredTop sz="94660"/>
  </p:normalViewPr>
  <p:slideViewPr>
    <p:cSldViewPr>
      <p:cViewPr>
        <p:scale>
          <a:sx n="75" d="100"/>
          <a:sy n="75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2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9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1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2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8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23781" r="25000" b="10927"/>
          <a:stretch/>
        </p:blipFill>
        <p:spPr bwMode="auto">
          <a:xfrm>
            <a:off x="683568" y="1124744"/>
            <a:ext cx="7488832" cy="53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Design Elements and Design Principles should be considered when producing a page layout.  With reference to the Leaflet , select 2 Design Elements and 2 Design Principles.  Identify the Element or Principle and describe how each contributes and makes an impact for the page.	</a:t>
            </a:r>
          </a:p>
          <a:p>
            <a:r>
              <a:rPr lang="en-GB" dirty="0"/>
              <a:t>	</a:t>
            </a:r>
            <a:r>
              <a:rPr lang="en-GB" dirty="0" smtClean="0"/>
              <a:t>		     </a:t>
            </a:r>
            <a:r>
              <a:rPr lang="en-GB" b="1" dirty="0" smtClean="0"/>
              <a:t>8 marks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23781" r="25000" b="10927"/>
          <a:stretch/>
        </p:blipFill>
        <p:spPr bwMode="auto">
          <a:xfrm>
            <a:off x="4306931" y="3540012"/>
            <a:ext cx="4104456" cy="294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Explain with sketches how to model this shape in 3D.  </a:t>
            </a:r>
          </a:p>
          <a:p>
            <a:pPr algn="r"/>
            <a:r>
              <a:rPr lang="en-GB" b="1" dirty="0" smtClean="0"/>
              <a:t>5 marks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34639" r="51212" b="41169"/>
          <a:stretch/>
        </p:blipFill>
        <p:spPr bwMode="auto">
          <a:xfrm>
            <a:off x="1475656" y="3573016"/>
            <a:ext cx="7470649" cy="273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different types of Balance are shown in the images.  Identify which type pf balance is being used and give a description explaining how you identified it.</a:t>
            </a:r>
          </a:p>
          <a:p>
            <a:pPr algn="r"/>
            <a:r>
              <a:rPr lang="en-GB" b="1" dirty="0" smtClean="0"/>
              <a:t>4 marks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1" t="41773" r="5748" b="18901"/>
          <a:stretch/>
        </p:blipFill>
        <p:spPr bwMode="auto">
          <a:xfrm rot="16200000">
            <a:off x="5235060" y="1397788"/>
            <a:ext cx="3528394" cy="298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23642" r="53122" b="18901"/>
          <a:stretch/>
        </p:blipFill>
        <p:spPr bwMode="auto">
          <a:xfrm rot="16200000">
            <a:off x="2876166" y="3649995"/>
            <a:ext cx="2743600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95234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Name of </a:t>
            </a:r>
            <a:r>
              <a:rPr lang="en-GB" dirty="0" smtClean="0"/>
              <a:t>balance:  Asymmetrical</a:t>
            </a:r>
            <a:endParaRPr lang="en-GB" dirty="0"/>
          </a:p>
          <a:p>
            <a:r>
              <a:rPr lang="en-GB" dirty="0" smtClean="0"/>
              <a:t>Description</a:t>
            </a:r>
          </a:p>
          <a:p>
            <a:pPr marL="457200" lvl="1" indent="0">
              <a:buNone/>
            </a:pPr>
            <a:r>
              <a:rPr lang="en-GB" dirty="0" smtClean="0"/>
              <a:t>Asymmetry </a:t>
            </a:r>
            <a:r>
              <a:rPr lang="en-GB" dirty="0"/>
              <a:t>allows for a great variety of design solutions, the </a:t>
            </a:r>
            <a:r>
              <a:rPr lang="en-GB" dirty="0" smtClean="0"/>
              <a:t>best </a:t>
            </a:r>
            <a:r>
              <a:rPr lang="en-GB" dirty="0"/>
              <a:t>being when the whole page seems to work with no one </a:t>
            </a:r>
            <a:r>
              <a:rPr lang="en-GB" dirty="0" smtClean="0"/>
              <a:t>element </a:t>
            </a:r>
            <a:r>
              <a:rPr lang="en-GB" dirty="0"/>
              <a:t>taking precedence over another. </a:t>
            </a:r>
            <a:r>
              <a:rPr lang="en-GB" dirty="0" smtClean="0"/>
              <a:t>A </a:t>
            </a:r>
            <a:r>
              <a:rPr lang="en-GB" dirty="0"/>
              <a:t>graphic has been placed on the right with another graphic </a:t>
            </a:r>
            <a:r>
              <a:rPr lang="en-GB" dirty="0" smtClean="0"/>
              <a:t>and </a:t>
            </a:r>
            <a:r>
              <a:rPr lang="en-GB" dirty="0"/>
              <a:t>text at top left. The header helps to create an </a:t>
            </a:r>
            <a:r>
              <a:rPr lang="en-GB" dirty="0" smtClean="0"/>
              <a:t>asymmetrical </a:t>
            </a:r>
            <a:r>
              <a:rPr lang="en-GB" dirty="0"/>
              <a:t>layout by placing it in the near centre of the </a:t>
            </a:r>
            <a:r>
              <a:rPr lang="en-GB" dirty="0" smtClean="0"/>
              <a:t>page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Name of </a:t>
            </a:r>
            <a:r>
              <a:rPr lang="en-GB" dirty="0" smtClean="0"/>
              <a:t>balance:  Radial</a:t>
            </a:r>
            <a:endParaRPr lang="en-GB" dirty="0"/>
          </a:p>
          <a:p>
            <a:r>
              <a:rPr lang="en-GB" dirty="0" smtClean="0"/>
              <a:t>Description</a:t>
            </a:r>
          </a:p>
          <a:p>
            <a:pPr marL="457200" lvl="1" indent="0">
              <a:buNone/>
            </a:pPr>
            <a:r>
              <a:rPr lang="en-GB" dirty="0" smtClean="0"/>
              <a:t>The </a:t>
            </a:r>
            <a:r>
              <a:rPr lang="en-GB" dirty="0"/>
              <a:t>elements of the page radiate from or swirl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around </a:t>
            </a:r>
            <a:r>
              <a:rPr lang="en-GB" dirty="0"/>
              <a:t>in a </a:t>
            </a:r>
            <a:r>
              <a:rPr lang="en-GB" dirty="0" smtClean="0"/>
              <a:t>circular </a:t>
            </a:r>
            <a:r>
              <a:rPr lang="en-GB" dirty="0"/>
              <a:t>or </a:t>
            </a:r>
            <a:r>
              <a:rPr lang="en-GB" dirty="0" smtClean="0"/>
              <a:t>spiral </a:t>
            </a:r>
            <a:r>
              <a:rPr lang="en-GB" dirty="0"/>
              <a:t>path. Parts of the page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are </a:t>
            </a:r>
            <a:r>
              <a:rPr lang="en-GB" dirty="0"/>
              <a:t>radiating out from </a:t>
            </a:r>
            <a:r>
              <a:rPr lang="en-GB" dirty="0" smtClean="0"/>
              <a:t>the </a:t>
            </a:r>
            <a:r>
              <a:rPr lang="en-GB" dirty="0"/>
              <a:t>left hand side towards the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right </a:t>
            </a:r>
            <a:r>
              <a:rPr lang="en-GB" dirty="0"/>
              <a:t>hand side of the layout.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1" t="41773" r="5748" b="18901"/>
          <a:stretch/>
        </p:blipFill>
        <p:spPr bwMode="auto">
          <a:xfrm rot="16200000">
            <a:off x="6778308" y="1757867"/>
            <a:ext cx="2196245" cy="185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23642" r="53122" b="18901"/>
          <a:stretch/>
        </p:blipFill>
        <p:spPr bwMode="auto">
          <a:xfrm rot="16200000">
            <a:off x="6391659" y="3766630"/>
            <a:ext cx="225943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4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216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Question 1</vt:lpstr>
      <vt:lpstr>Question 1</vt:lpstr>
      <vt:lpstr>Question 2</vt:lpstr>
      <vt:lpstr>Question 3</vt:lpstr>
      <vt:lpstr>Answer 3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DTP 6</dc:title>
  <dc:creator>Design &amp; Tech</dc:creator>
  <cp:lastModifiedBy>TannerN</cp:lastModifiedBy>
  <cp:revision>13</cp:revision>
  <dcterms:created xsi:type="dcterms:W3CDTF">2015-04-09T07:19:51Z</dcterms:created>
  <dcterms:modified xsi:type="dcterms:W3CDTF">2015-04-21T10:11:41Z</dcterms:modified>
</cp:coreProperties>
</file>