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660"/>
  </p:normalViewPr>
  <p:slideViewPr>
    <p:cSldViewPr>
      <p:cViewPr>
        <p:scale>
          <a:sx n="75" d="100"/>
          <a:sy n="75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59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2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8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9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1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2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7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8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8CD4-ADFF-48AB-81CF-A143D6781C8A}" type="datetimeFigureOut">
              <a:rPr lang="en-GB" smtClean="0"/>
              <a:t>21/04/2015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0C299-754D-4DE8-8FBC-F95FCD1D5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Explain the following Printing and Paper terms</a:t>
            </a:r>
            <a:r>
              <a:rPr lang="en-GB" sz="2000" dirty="0"/>
              <a:t>.</a:t>
            </a:r>
            <a:r>
              <a:rPr lang="en-GB" sz="2000" dirty="0" smtClean="0"/>
              <a:t>  You may use sketches in your answers.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Crop Marks</a:t>
            </a:r>
          </a:p>
          <a:p>
            <a:r>
              <a:rPr lang="en-GB" sz="2000" dirty="0" smtClean="0"/>
              <a:t>CMYK</a:t>
            </a:r>
          </a:p>
          <a:p>
            <a:r>
              <a:rPr lang="en-GB" sz="2000" dirty="0" smtClean="0"/>
              <a:t>Opacity</a:t>
            </a:r>
          </a:p>
          <a:p>
            <a:r>
              <a:rPr lang="en-GB" sz="2000" dirty="0" smtClean="0"/>
              <a:t>Pantone</a:t>
            </a:r>
          </a:p>
          <a:p>
            <a:r>
              <a:rPr lang="en-GB" sz="2000" dirty="0" smtClean="0"/>
              <a:t>Paper weight</a:t>
            </a:r>
          </a:p>
          <a:p>
            <a:r>
              <a:rPr lang="en-GB" sz="2000" dirty="0" smtClean="0"/>
              <a:t>Register Marks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18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Crop </a:t>
            </a:r>
            <a:r>
              <a:rPr lang="en-GB" dirty="0" smtClean="0"/>
              <a:t>Marks:  Crop </a:t>
            </a:r>
            <a:r>
              <a:rPr lang="en-GB" dirty="0"/>
              <a:t>marks refer to the </a:t>
            </a:r>
            <a:r>
              <a:rPr lang="en-GB" dirty="0" smtClean="0"/>
              <a:t>printing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marks </a:t>
            </a:r>
            <a:r>
              <a:rPr lang="en-GB" dirty="0"/>
              <a:t>at the corners of a document </a:t>
            </a:r>
            <a:r>
              <a:rPr lang="en-GB" dirty="0" smtClean="0"/>
              <a:t>to </a:t>
            </a:r>
            <a:r>
              <a:rPr lang="en-GB" dirty="0"/>
              <a:t>indicate </a:t>
            </a:r>
            <a:r>
              <a:rPr lang="en-GB" dirty="0" smtClean="0"/>
              <a:t>where </a:t>
            </a:r>
          </a:p>
          <a:p>
            <a:pPr marL="0" indent="0">
              <a:buNone/>
            </a:pPr>
            <a:r>
              <a:rPr lang="en-GB" dirty="0" smtClean="0"/>
              <a:t>      the </a:t>
            </a:r>
            <a:r>
              <a:rPr lang="en-GB" dirty="0"/>
              <a:t>page is to be trimmed.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Pantone©:  Pantone© </a:t>
            </a:r>
            <a:r>
              <a:rPr lang="en-GB" dirty="0"/>
              <a:t>is a colour matching system </a:t>
            </a:r>
            <a:r>
              <a:rPr lang="en-GB" dirty="0" smtClean="0"/>
              <a:t>–standardised </a:t>
            </a:r>
            <a:r>
              <a:rPr lang="en-GB" dirty="0"/>
              <a:t>colour reproduction. </a:t>
            </a:r>
            <a:r>
              <a:rPr lang="en-GB" dirty="0" smtClean="0"/>
              <a:t>By standardising </a:t>
            </a:r>
            <a:r>
              <a:rPr lang="en-GB" dirty="0"/>
              <a:t>the colours, different manufacturers </a:t>
            </a:r>
            <a:r>
              <a:rPr lang="en-GB" dirty="0" smtClean="0"/>
              <a:t>in different </a:t>
            </a:r>
            <a:r>
              <a:rPr lang="en-GB" dirty="0"/>
              <a:t>locations can </a:t>
            </a:r>
            <a:r>
              <a:rPr lang="en-GB" dirty="0" smtClean="0"/>
              <a:t>all </a:t>
            </a:r>
            <a:r>
              <a:rPr lang="en-GB" dirty="0"/>
              <a:t>refer to the </a:t>
            </a:r>
            <a:r>
              <a:rPr lang="en-GB" dirty="0" smtClean="0"/>
              <a:t>Pantone© </a:t>
            </a:r>
            <a:r>
              <a:rPr lang="en-GB" dirty="0"/>
              <a:t>system to make sure colours match without direct </a:t>
            </a:r>
            <a:r>
              <a:rPr lang="en-GB" dirty="0" smtClean="0"/>
              <a:t>contact </a:t>
            </a:r>
            <a:r>
              <a:rPr lang="en-GB" dirty="0"/>
              <a:t>with each other.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CMYK: When </a:t>
            </a:r>
            <a:r>
              <a:rPr lang="en-GB" dirty="0"/>
              <a:t>the final proof has </a:t>
            </a:r>
            <a:r>
              <a:rPr lang="en-GB" dirty="0" smtClean="0"/>
              <a:t>been agreed</a:t>
            </a:r>
            <a:r>
              <a:rPr lang="en-GB" dirty="0"/>
              <a:t>, the designer will make up “Colour </a:t>
            </a:r>
            <a:r>
              <a:rPr lang="en-GB" dirty="0" smtClean="0"/>
              <a:t>Separations</a:t>
            </a:r>
            <a:r>
              <a:rPr lang="en-GB" dirty="0"/>
              <a:t>”. These split the image up into constituent colours for four colour </a:t>
            </a:r>
            <a:r>
              <a:rPr lang="en-GB" dirty="0" smtClean="0"/>
              <a:t>printing</a:t>
            </a:r>
            <a:r>
              <a:rPr lang="en-GB" dirty="0"/>
              <a:t>. There will be one separation for Cyan, Magenta, Yellow and Key </a:t>
            </a:r>
            <a:r>
              <a:rPr lang="en-GB" dirty="0" smtClean="0"/>
              <a:t>(</a:t>
            </a:r>
            <a:r>
              <a:rPr lang="en-GB" dirty="0"/>
              <a:t>Black</a:t>
            </a:r>
            <a:r>
              <a:rPr lang="en-GB" dirty="0" smtClean="0"/>
              <a:t>). 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http://www.jukeboxprint.com/images/crop_mark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2018410" cy="19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Registration:  Registration is the </a:t>
            </a:r>
            <a:r>
              <a:rPr lang="en-GB" dirty="0"/>
              <a:t> </a:t>
            </a:r>
            <a:r>
              <a:rPr lang="en-GB" dirty="0" smtClean="0"/>
              <a:t>                   method of correlating overlapping                               colours on one single image.                    Registration employs the alignment         of specific marks on the document.</a:t>
            </a:r>
          </a:p>
          <a:p>
            <a:r>
              <a:rPr lang="en-GB" dirty="0" smtClean="0"/>
              <a:t>Opacity:  Opacity is the degree to which ink printed on one-side shows through to the other side. The transparency of the paper has to be taken into consideration before printing.</a:t>
            </a:r>
          </a:p>
          <a:p>
            <a:r>
              <a:rPr lang="en-GB" dirty="0" smtClean="0"/>
              <a:t>Paper Weight:  </a:t>
            </a:r>
            <a:r>
              <a:rPr lang="en-GB" dirty="0" err="1" smtClean="0"/>
              <a:t>grammes</a:t>
            </a:r>
            <a:r>
              <a:rPr lang="en-GB" dirty="0" smtClean="0"/>
              <a:t> per square metre/gsm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s://s-media-cache-ak0.pinimg.com/236x/0d/bd/e8/0dbde885b75dd7c5ec2e5f4489f9f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5364088" y="1158240"/>
            <a:ext cx="3401433" cy="22295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5154048" cy="3865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24744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Shown at the top are the original images used in the layout of the final advertisement shown at the bottom. </a:t>
            </a:r>
          </a:p>
          <a:p>
            <a:pPr marL="342900" indent="-342900">
              <a:buAutoNum type="alphaLcParenBoth"/>
            </a:pPr>
            <a:r>
              <a:rPr lang="en-GB" dirty="0" smtClean="0"/>
              <a:t>Identify 4 DTP edits/techniques that have been applied to these graphics and explain the impact this has had on the advertisement.  		</a:t>
            </a:r>
            <a:r>
              <a:rPr lang="en-GB" b="1" dirty="0" smtClean="0"/>
              <a:t>8 marks</a:t>
            </a:r>
          </a:p>
          <a:p>
            <a:r>
              <a:rPr lang="en-GB" b="1" dirty="0" smtClean="0"/>
              <a:t> </a:t>
            </a:r>
            <a:endParaRPr lang="en-GB" b="1" dirty="0"/>
          </a:p>
          <a:p>
            <a:r>
              <a:rPr lang="en-GB" dirty="0" smtClean="0"/>
              <a:t>(b)  State the name of the space the web address is located in.	</a:t>
            </a:r>
            <a:r>
              <a:rPr lang="en-GB" b="1" dirty="0" smtClean="0"/>
              <a:t>1 mark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150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3995936" y="1412776"/>
            <a:ext cx="5030688" cy="3622144"/>
          </a:xfrm>
        </p:spPr>
      </p:pic>
      <p:sp>
        <p:nvSpPr>
          <p:cNvPr id="5" name="TextBox 4"/>
          <p:cNvSpPr txBox="1"/>
          <p:nvPr/>
        </p:nvSpPr>
        <p:spPr>
          <a:xfrm>
            <a:off x="539552" y="1268760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GB" dirty="0" smtClean="0"/>
              <a:t>Describe using the correct dimensions and 3D CAD terms how you would model one arm of the chair.   </a:t>
            </a:r>
            <a:r>
              <a:rPr lang="en-GB" b="1" dirty="0" smtClean="0"/>
              <a:t>3marks</a:t>
            </a:r>
          </a:p>
          <a:p>
            <a:pPr marL="342900" indent="-342900">
              <a:buAutoNum type="alphaLcParenBoth"/>
            </a:pPr>
            <a:endParaRPr lang="en-GB" b="1" dirty="0"/>
          </a:p>
          <a:p>
            <a:pPr marL="342900" indent="-342900">
              <a:buAutoNum type="alphaLcParenBoth"/>
            </a:pPr>
            <a:r>
              <a:rPr lang="en-GB" dirty="0" smtClean="0"/>
              <a:t>Describe how you would make an identical arm without starting a new model.	</a:t>
            </a:r>
            <a:r>
              <a:rPr lang="en-GB" dirty="0"/>
              <a:t> </a:t>
            </a:r>
            <a:r>
              <a:rPr lang="en-GB" dirty="0" smtClean="0"/>
              <a:t>        </a:t>
            </a:r>
            <a:r>
              <a:rPr lang="en-GB" b="1" dirty="0" smtClean="0"/>
              <a:t> 2 marks</a:t>
            </a: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 </a:t>
            </a:r>
            <a:r>
              <a:rPr lang="en-GB" dirty="0" err="1" smtClean="0"/>
              <a:t>Cont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Describe using CAD constraints how you would assemble the 4 parts of the chair. Use sketches to illustrate your answer.  </a:t>
            </a:r>
            <a:r>
              <a:rPr lang="en-GB" sz="2400" b="1" dirty="0" smtClean="0"/>
              <a:t>4marks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b="18346"/>
          <a:stretch/>
        </p:blipFill>
        <p:spPr>
          <a:xfrm>
            <a:off x="683567" y="2360090"/>
            <a:ext cx="7632849" cy="44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324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Question 1</vt:lpstr>
      <vt:lpstr>Answer 1</vt:lpstr>
      <vt:lpstr>Answer 1</vt:lpstr>
      <vt:lpstr>Question 2</vt:lpstr>
      <vt:lpstr>Question 3</vt:lpstr>
      <vt:lpstr>Question 3 Cont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DTP 6</dc:title>
  <dc:creator>Design &amp; Tech</dc:creator>
  <cp:lastModifiedBy>TannerN</cp:lastModifiedBy>
  <cp:revision>14</cp:revision>
  <dcterms:created xsi:type="dcterms:W3CDTF">2015-04-09T07:19:51Z</dcterms:created>
  <dcterms:modified xsi:type="dcterms:W3CDTF">2015-04-21T10:11:20Z</dcterms:modified>
</cp:coreProperties>
</file>