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8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00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27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3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05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38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08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93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59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3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02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32DC5-4FA9-4445-B7E2-2002860523D5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EEA71-64F3-4CDF-84C8-94C14F5D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29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</a:t>
            </a:r>
            <a:r>
              <a:rPr lang="en-GB" dirty="0" smtClean="0"/>
              <a:t>1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12976"/>
            <a:ext cx="3528998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88840"/>
            <a:ext cx="3340423" cy="47969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9552" y="138867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For each of the following DTP promotional graphics identify the target audience and justify how design principles have been used to make them suitable for that market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algn="r"/>
            <a:r>
              <a:rPr lang="en-GB" dirty="0" smtClean="0"/>
              <a:t>4 marks for each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5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</a:t>
            </a:r>
            <a:r>
              <a:rPr lang="en-GB" dirty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5733"/>
            <a:ext cx="3888432" cy="2642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293096"/>
            <a:ext cx="3496895" cy="2351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641" y="4291826"/>
            <a:ext cx="3496895" cy="2351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571089" y="1509632"/>
            <a:ext cx="43213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For each of the following DTP promotional graphics identify the target audience </a:t>
            </a:r>
            <a:r>
              <a:rPr lang="en-GB" dirty="0" smtClean="0"/>
              <a:t>and explain how imagery, typeface and colours support in ensuring they reach this audience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GB" dirty="0"/>
          </a:p>
          <a:p>
            <a:pPr algn="r"/>
            <a:r>
              <a:rPr lang="en-GB" dirty="0" smtClean="0"/>
              <a:t>4 marks for each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5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Question 1</vt:lpstr>
      <vt:lpstr>Question 2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TannerN</dc:creator>
  <cp:lastModifiedBy>Design &amp; Tech</cp:lastModifiedBy>
  <cp:revision>9</cp:revision>
  <dcterms:created xsi:type="dcterms:W3CDTF">2015-03-19T16:56:50Z</dcterms:created>
  <dcterms:modified xsi:type="dcterms:W3CDTF">2015-04-19T07:50:23Z</dcterms:modified>
</cp:coreProperties>
</file>