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9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1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0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2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6C2F-A1C3-4A38-9F7E-33589DC6C464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74AA-9CF9-4D83-B513-B96FE444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first image below was an early working rough; the second is a final copy. 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Identify </a:t>
            </a:r>
            <a:r>
              <a:rPr lang="en-GB" sz="2800" dirty="0"/>
              <a:t>5 new DTP features that have been made between the first and the second and explain the impact they have on the page.</a:t>
            </a:r>
          </a:p>
          <a:p>
            <a:pPr marL="0" indent="0">
              <a:buNone/>
            </a:pPr>
            <a:r>
              <a:rPr lang="en-GB" dirty="0" smtClean="0"/>
              <a:t>				</a:t>
            </a:r>
            <a:r>
              <a:rPr lang="en-GB" sz="2000" b="1" dirty="0" smtClean="0"/>
              <a:t>10 marks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01772"/>
            <a:ext cx="2088232" cy="295437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54787"/>
            <a:ext cx="1917973" cy="27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0663"/>
            <a:ext cx="3284212" cy="46464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90662"/>
            <a:ext cx="32861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Sketch out the elevation  for the exploded isometric shown.  Show all hidden detail and identify the web.</a:t>
            </a:r>
          </a:p>
          <a:p>
            <a:pPr marL="0" indent="0" algn="r">
              <a:buNone/>
            </a:pPr>
            <a:r>
              <a:rPr lang="en-US" sz="2000" b="1" dirty="0" smtClean="0"/>
              <a:t>4 marks</a:t>
            </a:r>
            <a:endParaRPr lang="en-GB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32043" r="33768" b="24301"/>
          <a:stretch/>
        </p:blipFill>
        <p:spPr bwMode="auto">
          <a:xfrm>
            <a:off x="1403648" y="2852936"/>
            <a:ext cx="5728022" cy="37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Apply hatching to </a:t>
            </a:r>
            <a:r>
              <a:rPr lang="en-US" sz="2800" b="1" dirty="0"/>
              <a:t>Stage 2 </a:t>
            </a:r>
            <a:r>
              <a:rPr lang="en-US" sz="2800" dirty="0"/>
              <a:t>and </a:t>
            </a:r>
            <a:r>
              <a:rPr lang="en-US" sz="2800" b="1" dirty="0"/>
              <a:t>Stage 3 </a:t>
            </a:r>
            <a:r>
              <a:rPr lang="en-US" sz="2800" dirty="0"/>
              <a:t>above taking account </a:t>
            </a:r>
            <a:r>
              <a:rPr lang="en-US" sz="2800" dirty="0" smtClean="0"/>
              <a:t>of </a:t>
            </a:r>
            <a:r>
              <a:rPr lang="en-GB" sz="2800" dirty="0" smtClean="0"/>
              <a:t>British </a:t>
            </a:r>
            <a:r>
              <a:rPr lang="en-GB" sz="2800" dirty="0"/>
              <a:t>Standards and conventions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Explain the term “blind hole</a:t>
            </a:r>
            <a:r>
              <a:rPr lang="en-US" sz="2800" dirty="0" smtClean="0"/>
              <a:t>”</a:t>
            </a:r>
          </a:p>
          <a:p>
            <a:pPr marL="0" indent="0" algn="r">
              <a:buNone/>
            </a:pPr>
            <a:r>
              <a:rPr lang="en-US" sz="2000" b="1" dirty="0" smtClean="0"/>
              <a:t>1 mark</a:t>
            </a:r>
            <a:endParaRPr lang="en-US" sz="2000" b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does the “M” stand for on the M10 bolt</a:t>
            </a:r>
            <a:r>
              <a:rPr lang="en-US" sz="2800" dirty="0" smtClean="0"/>
              <a:t>?</a:t>
            </a:r>
          </a:p>
          <a:p>
            <a:pPr marL="0" indent="0" algn="r">
              <a:buNone/>
            </a:pPr>
            <a:r>
              <a:rPr lang="en-US" sz="2000" b="1" dirty="0" smtClean="0"/>
              <a:t>1 mark</a:t>
            </a:r>
            <a:endParaRPr lang="en-US" sz="2000" b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State the type of section shown at Stages 1 to 3</a:t>
            </a:r>
            <a:r>
              <a:rPr lang="en-US" sz="2800" dirty="0" smtClean="0"/>
              <a:t>.</a:t>
            </a:r>
          </a:p>
          <a:p>
            <a:pPr marL="0" indent="0" algn="r">
              <a:buNone/>
            </a:pPr>
            <a:r>
              <a:rPr lang="en-US" sz="2800" b="1" dirty="0"/>
              <a:t>1 </a:t>
            </a:r>
            <a:r>
              <a:rPr lang="en-US" sz="2200" b="1" dirty="0"/>
              <a:t>mark</a:t>
            </a:r>
          </a:p>
          <a:p>
            <a:pPr marL="0" indent="0" algn="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03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8"/>
          <a:stretch/>
        </p:blipFill>
        <p:spPr>
          <a:xfrm>
            <a:off x="2339752" y="1020103"/>
            <a:ext cx="4176820" cy="5472608"/>
          </a:xfrm>
        </p:spPr>
      </p:pic>
      <p:sp>
        <p:nvSpPr>
          <p:cNvPr id="5" name="TextBox 4"/>
          <p:cNvSpPr txBox="1"/>
          <p:nvPr/>
        </p:nvSpPr>
        <p:spPr>
          <a:xfrm>
            <a:off x="251520" y="42191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Balance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6915" y="280706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Contrast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1607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Repetition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28115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Alignment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131024" cy="793604"/>
          </a:xfrm>
        </p:spPr>
        <p:txBody>
          <a:bodyPr>
            <a:normAutofit fontScale="90000"/>
          </a:bodyPr>
          <a:lstStyle/>
          <a:p>
            <a:pPr algn="r"/>
            <a:r>
              <a:rPr lang="en-GB" sz="2400" dirty="0" smtClean="0"/>
              <a:t>Identify 4 Design  Principles and 1 Design Element and explain how they impact on the article.</a:t>
            </a:r>
            <a:br>
              <a:rPr lang="en-GB" sz="2400" dirty="0" smtClean="0"/>
            </a:br>
            <a:r>
              <a:rPr lang="en-GB" sz="2400" dirty="0" smtClean="0"/>
              <a:t>5 marks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823" y="51554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Colour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1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146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Question 1</vt:lpstr>
      <vt:lpstr>Question 1</vt:lpstr>
      <vt:lpstr>Question2</vt:lpstr>
      <vt:lpstr>Question 3</vt:lpstr>
      <vt:lpstr>Identify 4 Design  Principles and 1 Design Element and explain how they impact on the article. 5 marks 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TannerN</dc:creator>
  <cp:lastModifiedBy>Design &amp; Tech</cp:lastModifiedBy>
  <cp:revision>9</cp:revision>
  <dcterms:created xsi:type="dcterms:W3CDTF">2015-03-12T15:19:51Z</dcterms:created>
  <dcterms:modified xsi:type="dcterms:W3CDTF">2015-04-19T07:43:43Z</dcterms:modified>
</cp:coreProperties>
</file>