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666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529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464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51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657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724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760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0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40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5672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3C5A9-91ED-4DC8-B2DF-1FE7D3B92BF8}" type="datetimeFigureOut">
              <a:rPr lang="en-GB" smtClean="0"/>
              <a:t>11/12/2015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1B7C59-73D4-439C-AB1A-7E8E8C064C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22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Materials and Processes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Casting Metals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9235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Casting is a manufacturing process in which a liquid material is usually poured into a </a:t>
            </a:r>
            <a:r>
              <a:rPr lang="en-US" sz="2800" dirty="0" smtClean="0"/>
              <a:t>mold, </a:t>
            </a:r>
            <a:r>
              <a:rPr lang="en-US" sz="2800" dirty="0"/>
              <a:t>which contains a hollow cavity of the desired shape, and then allowed to solidify</a:t>
            </a:r>
            <a:endParaRPr lang="en-GB" sz="2800" dirty="0"/>
          </a:p>
          <a:p>
            <a:r>
              <a:rPr lang="en-GB" dirty="0" smtClean="0"/>
              <a:t>Sand Casting</a:t>
            </a:r>
          </a:p>
          <a:p>
            <a:r>
              <a:rPr lang="en-GB" dirty="0" smtClean="0"/>
              <a:t>Die Casting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7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Casting-The process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682752" cy="4525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Works similar to injection moulding for plastic.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metal is poured into a chamber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Its then heated up.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An injection piston pushes the metal into the mould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The metal is then allowed to cool in the mould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Once cool the metal is removed then any additional parts are removed.</a:t>
            </a:r>
            <a:endParaRPr lang="en-GB" dirty="0"/>
          </a:p>
        </p:txBody>
      </p:sp>
      <p:pic>
        <p:nvPicPr>
          <p:cNvPr id="1026" name="Picture 2" descr="http://www.learneasy.info/MDME/MEMmods/MEM30007A/processing/processing_files/T173_2_023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772816"/>
            <a:ext cx="4762500" cy="4581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255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Die Casting</a:t>
            </a:r>
            <a:endParaRPr lang="en-GB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2132856"/>
            <a:ext cx="4865549" cy="3445843"/>
          </a:xfrm>
        </p:spPr>
      </p:pic>
      <p:sp>
        <p:nvSpPr>
          <p:cNvPr id="4" name="AutoShape 2" descr="https://upload.wikimedia.org/wikipedia/commons/8/8d/BMW_6-cylinder_block_Al-Mg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11560" y="1979548"/>
            <a:ext cx="25149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Why is Die Casting used?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60375" y="2623221"/>
            <a:ext cx="3096344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Die casting mostly feature non-ferrous metals such as zinc, copper, aluminum, magnesium, lead, tin, etc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GB" dirty="0" smtClean="0"/>
              <a:t>Die casting would be used to create lots of parts that are the same, such as parts for a car engine.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90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Sand Casting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Sand casting is used when a small volume is required or one off models.</a:t>
            </a:r>
          </a:p>
          <a:p>
            <a:r>
              <a:rPr lang="en-GB" dirty="0" smtClean="0"/>
              <a:t>This is because the sand moving and burning with the molten metal. </a:t>
            </a:r>
            <a:endParaRPr lang="en-GB" dirty="0"/>
          </a:p>
        </p:txBody>
      </p:sp>
      <p:pic>
        <p:nvPicPr>
          <p:cNvPr id="4" name="Picture 11" descr="casting (43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861048"/>
            <a:ext cx="2968625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10" descr="flamefast (12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528" y="4146798"/>
            <a:ext cx="3238500" cy="2428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6244" y="4221088"/>
            <a:ext cx="1205266" cy="36933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GB" dirty="0" smtClean="0"/>
              <a:t>Burnt sand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862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Sand Casting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003527" cy="4525963"/>
          </a:xfrm>
        </p:spPr>
        <p:txBody>
          <a:bodyPr/>
          <a:lstStyle/>
          <a:p>
            <a:r>
              <a:rPr lang="en-US" dirty="0"/>
              <a:t>Sand castings can be produced from a variety of metals, but the most popular metals </a:t>
            </a:r>
            <a:r>
              <a:rPr lang="en-US" dirty="0" smtClean="0"/>
              <a:t>are aluminum</a:t>
            </a:r>
            <a:r>
              <a:rPr lang="en-US" dirty="0"/>
              <a:t>, grey iron, ductile iron, steel, and magnesium. </a:t>
            </a:r>
            <a:endParaRPr lang="en-GB" dirty="0"/>
          </a:p>
        </p:txBody>
      </p:sp>
      <p:pic>
        <p:nvPicPr>
          <p:cNvPr id="4" name="Picture 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1484784"/>
            <a:ext cx="2401888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Content Placeholder 8" descr="casting (33)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460727" y="4148609"/>
            <a:ext cx="3098800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49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Use the internet to find out more on the casting of materials.</a:t>
            </a:r>
          </a:p>
          <a:p>
            <a:endParaRPr lang="en-GB" dirty="0"/>
          </a:p>
          <a:p>
            <a:r>
              <a:rPr lang="en-GB" dirty="0" smtClean="0"/>
              <a:t>Open a new Word document and title it </a:t>
            </a:r>
            <a:r>
              <a:rPr lang="en-GB" b="1" dirty="0" smtClean="0">
                <a:solidFill>
                  <a:srgbClr val="00B050"/>
                </a:solidFill>
              </a:rPr>
              <a:t>“</a:t>
            </a:r>
            <a:r>
              <a:rPr lang="en-GB" b="1" i="1" dirty="0" smtClean="0">
                <a:solidFill>
                  <a:srgbClr val="00B050"/>
                </a:solidFill>
              </a:rPr>
              <a:t>Casting”</a:t>
            </a:r>
          </a:p>
          <a:p>
            <a:endParaRPr lang="en-GB" b="1" i="1" dirty="0" smtClean="0">
              <a:solidFill>
                <a:srgbClr val="FF0000"/>
              </a:solidFill>
            </a:endParaRPr>
          </a:p>
          <a:p>
            <a:r>
              <a:rPr lang="en-GB" dirty="0" smtClean="0"/>
              <a:t>Put a subheading of </a:t>
            </a:r>
            <a:r>
              <a:rPr lang="en-GB" b="1" dirty="0" smtClean="0">
                <a:solidFill>
                  <a:srgbClr val="00B0F0"/>
                </a:solidFill>
              </a:rPr>
              <a:t>“</a:t>
            </a:r>
            <a:r>
              <a:rPr lang="en-GB" b="1" i="1" dirty="0" smtClean="0">
                <a:solidFill>
                  <a:srgbClr val="00B0F0"/>
                </a:solidFill>
              </a:rPr>
              <a:t>Die Casting”</a:t>
            </a:r>
          </a:p>
          <a:p>
            <a:r>
              <a:rPr lang="en-GB" dirty="0" smtClean="0"/>
              <a:t>Underneath the sub heading write at least </a:t>
            </a:r>
            <a:r>
              <a:rPr lang="en-GB" u="sng" dirty="0" smtClean="0"/>
              <a:t>two advantages </a:t>
            </a:r>
            <a:r>
              <a:rPr lang="en-GB" dirty="0" smtClean="0"/>
              <a:t>and </a:t>
            </a:r>
            <a:r>
              <a:rPr lang="en-GB" u="sng" dirty="0" smtClean="0"/>
              <a:t>two disadvantages </a:t>
            </a:r>
            <a:r>
              <a:rPr lang="en-GB" dirty="0" smtClean="0"/>
              <a:t>of </a:t>
            </a:r>
            <a:r>
              <a:rPr lang="en-GB" dirty="0" smtClean="0">
                <a:solidFill>
                  <a:srgbClr val="00B0F0"/>
                </a:solidFill>
              </a:rPr>
              <a:t>die casting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r>
              <a:rPr lang="en-GB" dirty="0" smtClean="0"/>
              <a:t>After this write a subheading of </a:t>
            </a:r>
            <a:r>
              <a:rPr lang="en-GB" b="1" i="1" dirty="0" smtClean="0">
                <a:solidFill>
                  <a:srgbClr val="FF0000"/>
                </a:solidFill>
              </a:rPr>
              <a:t>“Sand Casting”</a:t>
            </a:r>
          </a:p>
          <a:p>
            <a:r>
              <a:rPr lang="en-GB" dirty="0" smtClean="0"/>
              <a:t>Underneath the title write at least </a:t>
            </a:r>
            <a:r>
              <a:rPr lang="en-GB" b="1" dirty="0" smtClean="0"/>
              <a:t>two</a:t>
            </a:r>
            <a:r>
              <a:rPr lang="en-GB" dirty="0" smtClean="0"/>
              <a:t> </a:t>
            </a:r>
            <a:r>
              <a:rPr lang="en-GB" b="1" dirty="0" smtClean="0"/>
              <a:t>advantages</a:t>
            </a:r>
            <a:r>
              <a:rPr lang="en-GB" dirty="0" smtClean="0"/>
              <a:t> and </a:t>
            </a:r>
            <a:r>
              <a:rPr lang="en-GB" b="1" dirty="0" smtClean="0"/>
              <a:t>two disadvantages </a:t>
            </a:r>
            <a:r>
              <a:rPr lang="en-GB" dirty="0" smtClean="0"/>
              <a:t>of </a:t>
            </a:r>
            <a:r>
              <a:rPr lang="en-GB" dirty="0" smtClean="0">
                <a:solidFill>
                  <a:srgbClr val="FF0000"/>
                </a:solidFill>
              </a:rPr>
              <a:t>sand casting.</a:t>
            </a:r>
          </a:p>
          <a:p>
            <a:endParaRPr lang="en-GB" dirty="0">
              <a:solidFill>
                <a:srgbClr val="FF0000"/>
              </a:solidFill>
            </a:endParaRPr>
          </a:p>
          <a:p>
            <a:r>
              <a:rPr lang="en-GB" dirty="0" smtClean="0"/>
              <a:t>If you complete this then look for example products made from each process.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97556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256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Materials and Processes</vt:lpstr>
      <vt:lpstr>Casting</vt:lpstr>
      <vt:lpstr>Die Casting-The process</vt:lpstr>
      <vt:lpstr>Die Casting</vt:lpstr>
      <vt:lpstr>Sand Casting </vt:lpstr>
      <vt:lpstr>Sand Casting</vt:lpstr>
      <vt:lpstr>Task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Die Casting</dc:title>
  <dc:creator>Mr Burns</dc:creator>
  <cp:lastModifiedBy>Mr Burns</cp:lastModifiedBy>
  <cp:revision>9</cp:revision>
  <dcterms:created xsi:type="dcterms:W3CDTF">2015-10-07T13:06:55Z</dcterms:created>
  <dcterms:modified xsi:type="dcterms:W3CDTF">2015-12-11T09:23:07Z</dcterms:modified>
</cp:coreProperties>
</file>