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7" r:id="rId4"/>
    <p:sldId id="258" r:id="rId5"/>
    <p:sldId id="259" r:id="rId6"/>
    <p:sldId id="260" r:id="rId7"/>
    <p:sldId id="261" r:id="rId8"/>
    <p:sldId id="262" r:id="rId9"/>
    <p:sldId id="263" r:id="rId10"/>
    <p:sldId id="265" r:id="rId11"/>
    <p:sldId id="264"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7" d="100"/>
          <a:sy n="77" d="100"/>
        </p:scale>
        <p:origin x="-30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8BEB2E40-50EA-4072-B5A4-929DF9860BE4}" type="datetimeFigureOut">
              <a:rPr lang="en-GB" smtClean="0"/>
              <a:t>05/06/2015</a:t>
            </a:fld>
            <a:endParaRPr lang="en-GB"/>
          </a:p>
        </p:txBody>
      </p:sp>
      <p:sp>
        <p:nvSpPr>
          <p:cNvPr id="8" name="Slide Number Placeholder 7"/>
          <p:cNvSpPr>
            <a:spLocks noGrp="1"/>
          </p:cNvSpPr>
          <p:nvPr>
            <p:ph type="sldNum" sz="quarter" idx="11"/>
          </p:nvPr>
        </p:nvSpPr>
        <p:spPr/>
        <p:txBody>
          <a:bodyPr/>
          <a:lstStyle/>
          <a:p>
            <a:fld id="{47101696-E6AC-4A03-8B67-7141E6ACD561}"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B2E40-50EA-4072-B5A4-929DF9860BE4}" type="datetimeFigureOut">
              <a:rPr lang="en-GB" smtClean="0"/>
              <a:t>05/06/2015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101696-E6AC-4A03-8B67-7141E6ACD561}"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B2E40-50EA-4072-B5A4-929DF9860BE4}" type="datetimeFigureOut">
              <a:rPr lang="en-GB" smtClean="0"/>
              <a:t>05/06/2015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101696-E6AC-4A03-8B67-7141E6ACD561}"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8BEB2E40-50EA-4072-B5A4-929DF9860BE4}" type="datetimeFigureOut">
              <a:rPr lang="en-GB" smtClean="0"/>
              <a:t>05/06/2015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101696-E6AC-4A03-8B67-7141E6ACD561}"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EB2E40-50EA-4072-B5A4-929DF9860BE4}" type="datetimeFigureOut">
              <a:rPr lang="en-GB" smtClean="0"/>
              <a:t>05/06/2015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101696-E6AC-4A03-8B67-7141E6ACD561}" type="slidenum">
              <a:rPr lang="en-GB" smtClean="0"/>
              <a:t>‹#›</a:t>
            </a:fld>
            <a:endParaRPr lang="en-GB"/>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8BEB2E40-50EA-4072-B5A4-929DF9860BE4}" type="datetimeFigureOut">
              <a:rPr lang="en-GB" smtClean="0"/>
              <a:t>05/06/2015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101696-E6AC-4A03-8B67-7141E6ACD561}" type="slidenum">
              <a:rPr lang="en-GB" smtClean="0"/>
              <a:t>‹#›</a:t>
            </a:fld>
            <a:endParaRPr lang="en-GB"/>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BEB2E40-50EA-4072-B5A4-929DF9860BE4}" type="datetimeFigureOut">
              <a:rPr lang="en-GB" smtClean="0"/>
              <a:t>05/06/2015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7101696-E6AC-4A03-8B67-7141E6ACD561}" type="slidenum">
              <a:rPr lang="en-GB" smtClean="0"/>
              <a:t>‹#›</a:t>
            </a:fld>
            <a:endParaRPr lang="en-GB"/>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EB2E40-50EA-4072-B5A4-929DF9860BE4}" type="datetimeFigureOut">
              <a:rPr lang="en-GB" smtClean="0"/>
              <a:t>05/06/2015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7101696-E6AC-4A03-8B67-7141E6ACD561}"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B2E40-50EA-4072-B5A4-929DF9860BE4}" type="datetimeFigureOut">
              <a:rPr lang="en-GB" smtClean="0"/>
              <a:t>05/06/2015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7101696-E6AC-4A03-8B67-7141E6ACD56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B2E40-50EA-4072-B5A4-929DF9860BE4}" type="datetimeFigureOut">
              <a:rPr lang="en-GB" smtClean="0"/>
              <a:t>05/06/2015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101696-E6AC-4A03-8B67-7141E6ACD561}"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B2E40-50EA-4072-B5A4-929DF9860BE4}" type="datetimeFigureOut">
              <a:rPr lang="en-GB" smtClean="0"/>
              <a:t>05/06/2015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101696-E6AC-4A03-8B67-7141E6ACD561}"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8BEB2E40-50EA-4072-B5A4-929DF9860BE4}" type="datetimeFigureOut">
              <a:rPr lang="en-GB" smtClean="0"/>
              <a:t>05/06/2015</a:t>
            </a:fld>
            <a:endParaRPr lang="en-GB"/>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GB"/>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47101696-E6AC-4A03-8B67-7141E6ACD561}" type="slidenum">
              <a:rPr lang="en-GB" smtClean="0"/>
              <a:t>‹#›</a:t>
            </a:fld>
            <a:endParaRPr lang="en-GB"/>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 Design Team</a:t>
            </a:r>
            <a:endParaRPr lang="en-GB" dirty="0"/>
          </a:p>
        </p:txBody>
      </p:sp>
      <p:sp>
        <p:nvSpPr>
          <p:cNvPr id="3" name="Subtitle 2"/>
          <p:cNvSpPr>
            <a:spLocks noGrp="1"/>
          </p:cNvSpPr>
          <p:nvPr>
            <p:ph type="subTitle" idx="1"/>
          </p:nvPr>
        </p:nvSpPr>
        <p:spPr/>
        <p:txBody>
          <a:bodyPr/>
          <a:lstStyle/>
          <a:p>
            <a:r>
              <a:rPr lang="en-GB" dirty="0" smtClean="0"/>
              <a:t>Who </a:t>
            </a:r>
            <a:r>
              <a:rPr lang="en-GB" dirty="0"/>
              <a:t>d</a:t>
            </a:r>
            <a:r>
              <a:rPr lang="en-GB" dirty="0" smtClean="0"/>
              <a:t>oes what</a:t>
            </a:r>
            <a:endParaRPr lang="en-GB" dirty="0"/>
          </a:p>
        </p:txBody>
      </p:sp>
    </p:spTree>
    <p:extLst>
      <p:ext uri="{BB962C8B-B14F-4D97-AF65-F5344CB8AC3E}">
        <p14:creationId xmlns:p14="http://schemas.microsoft.com/office/powerpoint/2010/main" val="9125055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Conformity Engineer</a:t>
            </a:r>
            <a:endParaRPr lang="en-GB" dirty="0"/>
          </a:p>
        </p:txBody>
      </p:sp>
      <p:sp>
        <p:nvSpPr>
          <p:cNvPr id="3" name="Content Placeholder 2"/>
          <p:cNvSpPr>
            <a:spLocks noGrp="1"/>
          </p:cNvSpPr>
          <p:nvPr>
            <p:ph idx="1"/>
          </p:nvPr>
        </p:nvSpPr>
        <p:spPr/>
        <p:txBody>
          <a:bodyPr/>
          <a:lstStyle/>
          <a:p>
            <a:pPr marL="0" indent="0">
              <a:buNone/>
            </a:pPr>
            <a:r>
              <a:rPr lang="en-GB" dirty="0" smtClean="0"/>
              <a:t>The Conformity Engineer uses the production drawing to check and quality assure the work that the Manufacturer has produced.</a:t>
            </a:r>
          </a:p>
          <a:p>
            <a:pPr marL="0" indent="0">
              <a:buNone/>
            </a:pPr>
            <a:endParaRPr lang="en-GB" dirty="0"/>
          </a:p>
          <a:p>
            <a:pPr marL="0" indent="0">
              <a:buNone/>
            </a:pPr>
            <a:r>
              <a:rPr lang="en-GB" dirty="0" smtClean="0"/>
              <a:t>If these components conform to the requirements in the production drawings they can then move on to the Assembly Technician.</a:t>
            </a:r>
            <a:endParaRPr lang="en-GB" dirty="0"/>
          </a:p>
        </p:txBody>
      </p:sp>
    </p:spTree>
    <p:extLst>
      <p:ext uri="{BB962C8B-B14F-4D97-AF65-F5344CB8AC3E}">
        <p14:creationId xmlns:p14="http://schemas.microsoft.com/office/powerpoint/2010/main" val="8292939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Assembly Technician</a:t>
            </a:r>
            <a:endParaRPr lang="en-GB" dirty="0"/>
          </a:p>
        </p:txBody>
      </p:sp>
      <p:sp>
        <p:nvSpPr>
          <p:cNvPr id="3" name="Content Placeholder 2"/>
          <p:cNvSpPr>
            <a:spLocks noGrp="1"/>
          </p:cNvSpPr>
          <p:nvPr>
            <p:ph idx="1"/>
          </p:nvPr>
        </p:nvSpPr>
        <p:spPr/>
        <p:txBody>
          <a:bodyPr/>
          <a:lstStyle/>
          <a:p>
            <a:pPr marL="0" indent="0">
              <a:buNone/>
            </a:pPr>
            <a:r>
              <a:rPr lang="en-GB" dirty="0" smtClean="0"/>
              <a:t>The Assembly Technician receives the manufactured components and places them together as described in the Production Drawings.</a:t>
            </a:r>
          </a:p>
          <a:p>
            <a:pPr marL="0" indent="0">
              <a:buNone/>
            </a:pPr>
            <a:r>
              <a:rPr lang="en-GB" dirty="0" smtClean="0"/>
              <a:t>Once </a:t>
            </a:r>
            <a:r>
              <a:rPr lang="en-GB" dirty="0" smtClean="0"/>
              <a:t>they are assembled the </a:t>
            </a:r>
            <a:r>
              <a:rPr lang="en-GB" dirty="0" smtClean="0"/>
              <a:t>C</a:t>
            </a:r>
            <a:r>
              <a:rPr lang="en-GB" dirty="0" smtClean="0"/>
              <a:t>onformity Engineer re assesses the product with reference to the production drawings.</a:t>
            </a:r>
            <a:endParaRPr lang="en-GB" dirty="0"/>
          </a:p>
        </p:txBody>
      </p:sp>
    </p:spTree>
    <p:extLst>
      <p:ext uri="{BB962C8B-B14F-4D97-AF65-F5344CB8AC3E}">
        <p14:creationId xmlns:p14="http://schemas.microsoft.com/office/powerpoint/2010/main" val="26494942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Testing</a:t>
            </a:r>
            <a:endParaRPr lang="en-GB" dirty="0"/>
          </a:p>
        </p:txBody>
      </p:sp>
      <p:sp>
        <p:nvSpPr>
          <p:cNvPr id="3" name="Content Placeholder 2"/>
          <p:cNvSpPr>
            <a:spLocks noGrp="1"/>
          </p:cNvSpPr>
          <p:nvPr>
            <p:ph idx="1"/>
          </p:nvPr>
        </p:nvSpPr>
        <p:spPr/>
        <p:txBody>
          <a:bodyPr/>
          <a:lstStyle/>
          <a:p>
            <a:pPr marL="0" indent="0">
              <a:buNone/>
            </a:pPr>
            <a:r>
              <a:rPr lang="en-GB" dirty="0" smtClean="0"/>
              <a:t>Prior to the product being packaged and shipped it must go through rigorous conformity testing to ensure it will be meeting the standards set by the governing body of that products market.</a:t>
            </a:r>
            <a:endParaRPr lang="en-GB" dirty="0"/>
          </a:p>
        </p:txBody>
      </p:sp>
    </p:spTree>
    <p:extLst>
      <p:ext uri="{BB962C8B-B14F-4D97-AF65-F5344CB8AC3E}">
        <p14:creationId xmlns:p14="http://schemas.microsoft.com/office/powerpoint/2010/main" val="34562302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Order</a:t>
            </a:r>
            <a:endParaRPr lang="en-GB" dirty="0"/>
          </a:p>
        </p:txBody>
      </p:sp>
      <p:sp>
        <p:nvSpPr>
          <p:cNvPr id="3" name="Content Placeholder 2"/>
          <p:cNvSpPr>
            <a:spLocks noGrp="1"/>
          </p:cNvSpPr>
          <p:nvPr>
            <p:ph idx="1"/>
          </p:nvPr>
        </p:nvSpPr>
        <p:spPr/>
        <p:txBody>
          <a:bodyPr/>
          <a:lstStyle/>
          <a:p>
            <a:pPr marL="0" indent="0">
              <a:buNone/>
            </a:pPr>
            <a:r>
              <a:rPr lang="en-GB" dirty="0" smtClean="0"/>
              <a:t>Using the slips of paper try to workout which order the Design Team work in order to produce a product from beginning to end.</a:t>
            </a:r>
            <a:endParaRPr lang="en-GB" dirty="0"/>
          </a:p>
        </p:txBody>
      </p:sp>
    </p:spTree>
    <p:extLst>
      <p:ext uri="{BB962C8B-B14F-4D97-AF65-F5344CB8AC3E}">
        <p14:creationId xmlns:p14="http://schemas.microsoft.com/office/powerpoint/2010/main" val="24522146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Design Team Members</a:t>
            </a:r>
            <a:endParaRPr lang="en-GB" dirty="0"/>
          </a:p>
        </p:txBody>
      </p:sp>
      <p:sp>
        <p:nvSpPr>
          <p:cNvPr id="3" name="Content Placeholder 2"/>
          <p:cNvSpPr>
            <a:spLocks noGrp="1"/>
          </p:cNvSpPr>
          <p:nvPr>
            <p:ph idx="1"/>
          </p:nvPr>
        </p:nvSpPr>
        <p:spPr/>
        <p:txBody>
          <a:bodyPr>
            <a:normAutofit/>
          </a:bodyPr>
          <a:lstStyle/>
          <a:p>
            <a:r>
              <a:rPr lang="en-GB" dirty="0" smtClean="0"/>
              <a:t>Client/Customer</a:t>
            </a:r>
          </a:p>
          <a:p>
            <a:r>
              <a:rPr lang="en-GB" dirty="0" smtClean="0"/>
              <a:t>Cost Engineer</a:t>
            </a:r>
          </a:p>
          <a:p>
            <a:r>
              <a:rPr lang="en-GB" dirty="0" smtClean="0"/>
              <a:t>Design Engineer</a:t>
            </a:r>
          </a:p>
          <a:p>
            <a:r>
              <a:rPr lang="en-GB" dirty="0" smtClean="0"/>
              <a:t>Designer</a:t>
            </a:r>
          </a:p>
          <a:p>
            <a:r>
              <a:rPr lang="en-GB" dirty="0" smtClean="0"/>
              <a:t>Design Review Team</a:t>
            </a:r>
          </a:p>
          <a:p>
            <a:r>
              <a:rPr lang="en-GB" dirty="0"/>
              <a:t>Manufacturing </a:t>
            </a:r>
            <a:r>
              <a:rPr lang="en-GB" dirty="0" smtClean="0"/>
              <a:t>Engineer</a:t>
            </a:r>
          </a:p>
          <a:p>
            <a:r>
              <a:rPr lang="en-GB" dirty="0" smtClean="0"/>
              <a:t>Conformance Engineer</a:t>
            </a:r>
            <a:endParaRPr lang="en-GB" dirty="0" smtClean="0"/>
          </a:p>
          <a:p>
            <a:r>
              <a:rPr lang="en-GB" dirty="0" smtClean="0"/>
              <a:t>Assembly Technician</a:t>
            </a:r>
          </a:p>
          <a:p>
            <a:r>
              <a:rPr lang="en-GB" dirty="0"/>
              <a:t>Conformance </a:t>
            </a:r>
            <a:r>
              <a:rPr lang="en-GB" dirty="0" smtClean="0"/>
              <a:t>Engineer</a:t>
            </a:r>
            <a:endParaRPr lang="en-GB" dirty="0" smtClean="0"/>
          </a:p>
          <a:p>
            <a:r>
              <a:rPr lang="en-GB" dirty="0" smtClean="0"/>
              <a:t>Test </a:t>
            </a:r>
            <a:r>
              <a:rPr lang="en-GB" dirty="0" smtClean="0"/>
              <a:t>Engineer</a:t>
            </a:r>
            <a:endParaRPr lang="en-GB" dirty="0" smtClean="0"/>
          </a:p>
        </p:txBody>
      </p:sp>
    </p:spTree>
    <p:extLst>
      <p:ext uri="{BB962C8B-B14F-4D97-AF65-F5344CB8AC3E}">
        <p14:creationId xmlns:p14="http://schemas.microsoft.com/office/powerpoint/2010/main" val="890723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Client/Customer</a:t>
            </a:r>
            <a:endParaRPr lang="en-GB" dirty="0"/>
          </a:p>
        </p:txBody>
      </p:sp>
      <p:sp>
        <p:nvSpPr>
          <p:cNvPr id="3" name="Content Placeholder 2"/>
          <p:cNvSpPr>
            <a:spLocks noGrp="1"/>
          </p:cNvSpPr>
          <p:nvPr>
            <p:ph idx="1"/>
          </p:nvPr>
        </p:nvSpPr>
        <p:spPr/>
        <p:txBody>
          <a:bodyPr/>
          <a:lstStyle/>
          <a:p>
            <a:pPr marL="0" indent="0">
              <a:buNone/>
            </a:pPr>
            <a:r>
              <a:rPr lang="en-GB" dirty="0" smtClean="0"/>
              <a:t>Send an enquiry to the company.  Have a very specific outline of what they require.  They liaise with the Design Team at the beginning middle and end of the process.</a:t>
            </a:r>
            <a:endParaRPr lang="en-GB" dirty="0"/>
          </a:p>
        </p:txBody>
      </p:sp>
    </p:spTree>
    <p:extLst>
      <p:ext uri="{BB962C8B-B14F-4D97-AF65-F5344CB8AC3E}">
        <p14:creationId xmlns:p14="http://schemas.microsoft.com/office/powerpoint/2010/main" val="108987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Cost Engineer</a:t>
            </a:r>
            <a:endParaRPr lang="en-GB" dirty="0"/>
          </a:p>
        </p:txBody>
      </p:sp>
      <p:sp>
        <p:nvSpPr>
          <p:cNvPr id="3" name="Content Placeholder 2"/>
          <p:cNvSpPr>
            <a:spLocks noGrp="1"/>
          </p:cNvSpPr>
          <p:nvPr>
            <p:ph idx="1"/>
          </p:nvPr>
        </p:nvSpPr>
        <p:spPr/>
        <p:txBody>
          <a:bodyPr/>
          <a:lstStyle/>
          <a:p>
            <a:pPr marL="0" indent="0">
              <a:buNone/>
            </a:pPr>
            <a:r>
              <a:rPr lang="en-GB" dirty="0" smtClean="0"/>
              <a:t>Have to understand the needs of the client.  Their job is to understand what the product is required to do and create a proposal for the client that meets their requirements in the most cost effective manner.  Generally the cost Engineer would work along side the Design Engineer.</a:t>
            </a:r>
            <a:endParaRPr lang="en-GB" dirty="0"/>
          </a:p>
        </p:txBody>
      </p:sp>
    </p:spTree>
    <p:extLst>
      <p:ext uri="{BB962C8B-B14F-4D97-AF65-F5344CB8AC3E}">
        <p14:creationId xmlns:p14="http://schemas.microsoft.com/office/powerpoint/2010/main" val="36808422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Design Engineer</a:t>
            </a:r>
            <a:endParaRPr lang="en-GB" dirty="0"/>
          </a:p>
        </p:txBody>
      </p:sp>
      <p:sp>
        <p:nvSpPr>
          <p:cNvPr id="3" name="Content Placeholder 2"/>
          <p:cNvSpPr>
            <a:spLocks noGrp="1"/>
          </p:cNvSpPr>
          <p:nvPr>
            <p:ph idx="1"/>
          </p:nvPr>
        </p:nvSpPr>
        <p:spPr/>
        <p:txBody>
          <a:bodyPr/>
          <a:lstStyle/>
          <a:p>
            <a:pPr marL="0" indent="0">
              <a:buNone/>
            </a:pPr>
            <a:r>
              <a:rPr lang="en-GB" dirty="0" smtClean="0"/>
              <a:t>The Design Engineer works on the project at the beginning and at the end.  It is up to them to first propose a design that would meet the needs of the Customer, this would probable be through a drawing of some sort.</a:t>
            </a:r>
          </a:p>
          <a:p>
            <a:pPr marL="0" indent="0">
              <a:buNone/>
            </a:pPr>
            <a:r>
              <a:rPr lang="en-GB" dirty="0" smtClean="0"/>
              <a:t>If the proposal is accepted by the Customer the Design Engineer then passes the proposal to the Designer and then they will check and approve the production drawings.</a:t>
            </a:r>
            <a:endParaRPr lang="en-GB" dirty="0"/>
          </a:p>
        </p:txBody>
      </p:sp>
    </p:spTree>
    <p:extLst>
      <p:ext uri="{BB962C8B-B14F-4D97-AF65-F5344CB8AC3E}">
        <p14:creationId xmlns:p14="http://schemas.microsoft.com/office/powerpoint/2010/main" val="26658353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Designer</a:t>
            </a:r>
            <a:endParaRPr lang="en-GB" dirty="0"/>
          </a:p>
        </p:txBody>
      </p:sp>
      <p:sp>
        <p:nvSpPr>
          <p:cNvPr id="3" name="Content Placeholder 2"/>
          <p:cNvSpPr>
            <a:spLocks noGrp="1"/>
          </p:cNvSpPr>
          <p:nvPr>
            <p:ph idx="1"/>
          </p:nvPr>
        </p:nvSpPr>
        <p:spPr/>
        <p:txBody>
          <a:bodyPr/>
          <a:lstStyle/>
          <a:p>
            <a:pPr marL="0" indent="0">
              <a:buNone/>
            </a:pPr>
            <a:r>
              <a:rPr lang="en-GB" dirty="0" smtClean="0"/>
              <a:t>The designer receives the concept sketch from the Design Engineer and from that they have to produce the production drawings for each person who have a job to do with the completion of the project.  </a:t>
            </a:r>
          </a:p>
          <a:p>
            <a:pPr marL="0" indent="0">
              <a:buNone/>
            </a:pPr>
            <a:endParaRPr lang="en-GB" dirty="0"/>
          </a:p>
          <a:p>
            <a:pPr marL="0" indent="0">
              <a:buNone/>
            </a:pPr>
            <a:r>
              <a:rPr lang="en-GB" dirty="0" smtClean="0"/>
              <a:t>The Designer’s production drawings are checked initially by the Design Engineer and then by an Independent Third Party.  This is to ensure that the Customer gets exactly what they want, the product is meeting the correct standards and the drawings are being produced to the correct standard.</a:t>
            </a:r>
            <a:endParaRPr lang="en-GB" dirty="0"/>
          </a:p>
        </p:txBody>
      </p:sp>
    </p:spTree>
    <p:extLst>
      <p:ext uri="{BB962C8B-B14F-4D97-AF65-F5344CB8AC3E}">
        <p14:creationId xmlns:p14="http://schemas.microsoft.com/office/powerpoint/2010/main" val="30382324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Design Review Team</a:t>
            </a:r>
            <a:endParaRPr lang="en-GB" dirty="0"/>
          </a:p>
        </p:txBody>
      </p:sp>
      <p:sp>
        <p:nvSpPr>
          <p:cNvPr id="3" name="Content Placeholder 2"/>
          <p:cNvSpPr>
            <a:spLocks noGrp="1"/>
          </p:cNvSpPr>
          <p:nvPr>
            <p:ph idx="1"/>
          </p:nvPr>
        </p:nvSpPr>
        <p:spPr/>
        <p:txBody>
          <a:bodyPr/>
          <a:lstStyle/>
          <a:p>
            <a:pPr marL="0" indent="0">
              <a:buNone/>
            </a:pPr>
            <a:r>
              <a:rPr lang="en-GB" dirty="0" smtClean="0"/>
              <a:t>The Design Review Team are an Independent third party who review all of the drawings produced by the Designer and checked by the Design Engineer.</a:t>
            </a:r>
          </a:p>
          <a:p>
            <a:pPr marL="0" indent="0">
              <a:buNone/>
            </a:pPr>
            <a:r>
              <a:rPr lang="en-GB" dirty="0" smtClean="0"/>
              <a:t>They will be ensuring that the drawings and product will conform to the specification provided and provide a certificate of approval prior to the product being manufactured.</a:t>
            </a:r>
            <a:endParaRPr lang="en-GB" dirty="0"/>
          </a:p>
        </p:txBody>
      </p:sp>
    </p:spTree>
    <p:extLst>
      <p:ext uri="{BB962C8B-B14F-4D97-AF65-F5344CB8AC3E}">
        <p14:creationId xmlns:p14="http://schemas.microsoft.com/office/powerpoint/2010/main" val="1885778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Manufacture Engineer</a:t>
            </a:r>
            <a:endParaRPr lang="en-GB" dirty="0"/>
          </a:p>
        </p:txBody>
      </p:sp>
      <p:sp>
        <p:nvSpPr>
          <p:cNvPr id="3" name="Content Placeholder 2"/>
          <p:cNvSpPr>
            <a:spLocks noGrp="1"/>
          </p:cNvSpPr>
          <p:nvPr>
            <p:ph idx="1"/>
          </p:nvPr>
        </p:nvSpPr>
        <p:spPr/>
        <p:txBody>
          <a:bodyPr/>
          <a:lstStyle/>
          <a:p>
            <a:pPr marL="0" indent="0">
              <a:buNone/>
            </a:pPr>
            <a:r>
              <a:rPr lang="en-GB" dirty="0" smtClean="0"/>
              <a:t>The Manufacture Engineer has to use the component production drawings to produce the individual components of the product.</a:t>
            </a:r>
          </a:p>
          <a:p>
            <a:pPr marL="0" indent="0">
              <a:buNone/>
            </a:pPr>
            <a:endParaRPr lang="en-GB" dirty="0"/>
          </a:p>
        </p:txBody>
      </p:sp>
    </p:spTree>
    <p:extLst>
      <p:ext uri="{BB962C8B-B14F-4D97-AF65-F5344CB8AC3E}">
        <p14:creationId xmlns:p14="http://schemas.microsoft.com/office/powerpoint/2010/main" val="21740024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61</TotalTime>
  <Words>498</Words>
  <Application>Microsoft Office PowerPoint</Application>
  <PresentationFormat>On-screen Show (4:3)</PresentationFormat>
  <Paragraphs>40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Executive</vt:lpstr>
      <vt:lpstr>The Design Team</vt:lpstr>
      <vt:lpstr>The Order</vt:lpstr>
      <vt:lpstr>Design Team Members</vt:lpstr>
      <vt:lpstr>Client/Customer</vt:lpstr>
      <vt:lpstr>Cost Engineer</vt:lpstr>
      <vt:lpstr>Design Engineer</vt:lpstr>
      <vt:lpstr>Designer</vt:lpstr>
      <vt:lpstr>Design Review Team</vt:lpstr>
      <vt:lpstr>Manufacture Engineer</vt:lpstr>
      <vt:lpstr>Conformity Engineer</vt:lpstr>
      <vt:lpstr>Assembly Technician</vt:lpstr>
      <vt:lpstr>Testing</vt:lpstr>
    </vt:vector>
  </TitlesOfParts>
  <Company>RM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Design Team</dc:title>
  <dc:creator>TannerN</dc:creator>
  <cp:lastModifiedBy>TannerN</cp:lastModifiedBy>
  <cp:revision>6</cp:revision>
  <dcterms:created xsi:type="dcterms:W3CDTF">2015-06-05T09:19:05Z</dcterms:created>
  <dcterms:modified xsi:type="dcterms:W3CDTF">2015-06-05T10:45:32Z</dcterms:modified>
</cp:coreProperties>
</file>