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2" autoAdjust="0"/>
  </p:normalViewPr>
  <p:slideViewPr>
    <p:cSldViewPr>
      <p:cViewPr>
        <p:scale>
          <a:sx n="86" d="100"/>
          <a:sy n="86" d="100"/>
        </p:scale>
        <p:origin x="-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6640E4F-0F5F-4901-9D61-917879D176D0}" type="datetimeFigureOut">
              <a:rPr lang="en-GB" smtClean="0"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3P’s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P’s we use to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/>
              <a:t>engineer’s office </a:t>
            </a:r>
            <a:r>
              <a:rPr lang="en-US" dirty="0"/>
              <a:t>uses a range of </a:t>
            </a:r>
            <a:r>
              <a:rPr lang="en-US" i="1" dirty="0"/>
              <a:t>Preliminary and Production </a:t>
            </a:r>
            <a:r>
              <a:rPr lang="en-US" dirty="0"/>
              <a:t>graphics.</a:t>
            </a:r>
          </a:p>
          <a:p>
            <a:pPr marL="0" indent="0">
              <a:buNone/>
            </a:pPr>
            <a:r>
              <a:rPr lang="en-US" dirty="0"/>
              <a:t>Explain the purpose of each </a:t>
            </a:r>
            <a:r>
              <a:rPr lang="en-US" b="1" dirty="0"/>
              <a:t>type </a:t>
            </a:r>
            <a:r>
              <a:rPr lang="en-US" dirty="0"/>
              <a:t>of graphic and give </a:t>
            </a:r>
            <a:r>
              <a:rPr lang="en-US" b="1" dirty="0"/>
              <a:t>one </a:t>
            </a:r>
            <a:r>
              <a:rPr lang="en-US" dirty="0"/>
              <a:t>example of each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i="1" dirty="0"/>
              <a:t>Preliminary </a:t>
            </a:r>
            <a:r>
              <a:rPr lang="en-GB" dirty="0"/>
              <a:t>Purpose 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</a:t>
            </a:r>
          </a:p>
          <a:p>
            <a:r>
              <a:rPr lang="en-GB" dirty="0"/>
              <a:t>Example </a:t>
            </a:r>
            <a:r>
              <a:rPr lang="en-GB" dirty="0" smtClean="0"/>
              <a:t>..................................................................................................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Production </a:t>
            </a:r>
            <a:r>
              <a:rPr lang="en-GB" dirty="0"/>
              <a:t>Purpose 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</a:t>
            </a:r>
          </a:p>
          <a:p>
            <a:r>
              <a:rPr lang="en-GB" dirty="0"/>
              <a:t>Example 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772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A range of drawing types are used in industry within the categories Preliminary, Production and Promotional.</a:t>
            </a:r>
          </a:p>
          <a:p>
            <a:pPr marL="777240" lvl="1" indent="-457200">
              <a:buAutoNum type="arabicPeriod"/>
            </a:pPr>
            <a:r>
              <a:rPr lang="en-GB" i="1" dirty="0" smtClean="0"/>
              <a:t>State the category that an orthographic drawing, showing dimensions and tolerances would be in.</a:t>
            </a:r>
          </a:p>
          <a:p>
            <a:pPr marL="320040" lvl="1" indent="0">
              <a:buNone/>
            </a:pPr>
            <a:r>
              <a:rPr lang="en-GB" i="1" dirty="0" smtClean="0"/>
              <a:t>Category……………………………………………..</a:t>
            </a:r>
          </a:p>
          <a:p>
            <a:pPr marL="320040" lvl="1" indent="0">
              <a:buNone/>
            </a:pPr>
            <a:endParaRPr lang="en-GB" i="1" dirty="0"/>
          </a:p>
          <a:p>
            <a:pPr marL="777240" lvl="1" indent="-457200">
              <a:buAutoNum type="arabicPeriod" startAt="2"/>
            </a:pPr>
            <a:r>
              <a:rPr lang="en-GB" i="1" dirty="0" smtClean="0"/>
              <a:t>State the purpose of this type of drawing</a:t>
            </a:r>
          </a:p>
          <a:p>
            <a:pPr marL="320040" lvl="1" indent="0">
              <a:buNone/>
            </a:pPr>
            <a:r>
              <a:rPr lang="en-GB" i="1" dirty="0" smtClean="0"/>
              <a:t>Purpose……………………………………………….</a:t>
            </a:r>
          </a:p>
          <a:p>
            <a:pPr marL="320040" lvl="1" indent="0">
              <a:buNone/>
            </a:pPr>
            <a:endParaRPr lang="en-GB" i="1" dirty="0"/>
          </a:p>
          <a:p>
            <a:pPr marL="777240" lvl="1" indent="-457200">
              <a:buAutoNum type="arabicPeriod" startAt="3"/>
            </a:pPr>
            <a:r>
              <a:rPr lang="en-GB" i="1" dirty="0" smtClean="0"/>
              <a:t>State a type of Promotional graphic commonly used in marketing.</a:t>
            </a:r>
          </a:p>
          <a:p>
            <a:pPr marL="320040" lvl="1" indent="0">
              <a:buNone/>
            </a:pPr>
            <a:r>
              <a:rPr lang="en-GB" i="1" dirty="0" smtClean="0"/>
              <a:t>Graphic………………………………………………..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0607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3P’s?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Production</a:t>
            </a:r>
          </a:p>
          <a:p>
            <a:r>
              <a:rPr lang="en-GB" sz="4800" dirty="0" smtClean="0"/>
              <a:t>Promotional</a:t>
            </a:r>
          </a:p>
          <a:p>
            <a:r>
              <a:rPr lang="en-GB" sz="4800" dirty="0" smtClean="0"/>
              <a:t>Preliminary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800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order do they come?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Production</a:t>
            </a:r>
          </a:p>
          <a:p>
            <a:r>
              <a:rPr lang="en-GB" dirty="0" smtClean="0"/>
              <a:t>Promotional</a:t>
            </a:r>
          </a:p>
          <a:p>
            <a:r>
              <a:rPr lang="en-GB" dirty="0" smtClean="0"/>
              <a:t>Preliminary</a:t>
            </a:r>
          </a:p>
          <a:p>
            <a:endParaRPr lang="en-GB" dirty="0"/>
          </a:p>
          <a:p>
            <a:r>
              <a:rPr lang="en-GB" sz="5400" dirty="0" smtClean="0"/>
              <a:t>Preliminary</a:t>
            </a:r>
          </a:p>
          <a:p>
            <a:r>
              <a:rPr lang="en-GB" sz="5400" dirty="0" smtClean="0"/>
              <a:t>Production</a:t>
            </a:r>
          </a:p>
          <a:p>
            <a:r>
              <a:rPr lang="en-GB" sz="5400" dirty="0" smtClean="0"/>
              <a:t>Promotional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490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Preliminary - </a:t>
            </a:r>
            <a:r>
              <a:rPr lang="en-GB" dirty="0" err="1" smtClean="0"/>
              <a:t>Orthographics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Sketches</a:t>
            </a:r>
          </a:p>
          <a:p>
            <a:pPr marL="0" indent="0">
              <a:buNone/>
            </a:pPr>
            <a:r>
              <a:rPr lang="en-GB" dirty="0" smtClean="0"/>
              <a:t>Freehand</a:t>
            </a:r>
          </a:p>
          <a:p>
            <a:pPr marL="0" indent="0">
              <a:buNone/>
            </a:pPr>
            <a:r>
              <a:rPr lang="en-GB" dirty="0" smtClean="0"/>
              <a:t>Good proportion</a:t>
            </a:r>
          </a:p>
          <a:p>
            <a:pPr marL="0" indent="0">
              <a:buNone/>
            </a:pPr>
            <a:r>
              <a:rPr lang="en-GB" dirty="0" smtClean="0"/>
              <a:t>Visual quality</a:t>
            </a:r>
          </a:p>
          <a:p>
            <a:pPr marL="0" indent="0">
              <a:buNone/>
            </a:pPr>
            <a:r>
              <a:rPr lang="en-GB" dirty="0" smtClean="0"/>
              <a:t>Range of detail</a:t>
            </a:r>
          </a:p>
          <a:p>
            <a:pPr marL="0" indent="0">
              <a:buNone/>
            </a:pPr>
            <a:r>
              <a:rPr lang="en-GB" dirty="0" smtClean="0"/>
              <a:t>Dimensioned</a:t>
            </a:r>
          </a:p>
          <a:p>
            <a:pPr marL="0" indent="0">
              <a:buNone/>
            </a:pPr>
            <a:r>
              <a:rPr lang="en-GB" dirty="0" smtClean="0"/>
              <a:t>Line types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nnotation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t="12314" r="26232" b="6248"/>
          <a:stretch/>
        </p:blipFill>
        <p:spPr bwMode="auto">
          <a:xfrm>
            <a:off x="4644008" y="908720"/>
            <a:ext cx="2507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509120"/>
            <a:ext cx="72728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Quick sketches to provide dimensions and understanding before making a 3D model or Production Drawings.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Production: CAD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 Orthographic</a:t>
            </a:r>
          </a:p>
          <a:p>
            <a:pPr marL="0" indent="0">
              <a:buNone/>
            </a:pPr>
            <a:r>
              <a:rPr lang="en-GB" dirty="0" smtClean="0"/>
              <a:t>A Pictorial</a:t>
            </a:r>
          </a:p>
          <a:p>
            <a:pPr marL="0" indent="0">
              <a:buNone/>
            </a:pPr>
            <a:r>
              <a:rPr lang="en-GB" dirty="0" smtClean="0"/>
              <a:t>Dimensions</a:t>
            </a:r>
          </a:p>
          <a:p>
            <a:pPr marL="0" indent="0">
              <a:buNone/>
            </a:pPr>
            <a:r>
              <a:rPr lang="en-GB" dirty="0" smtClean="0"/>
              <a:t>Technical Detail</a:t>
            </a:r>
          </a:p>
          <a:p>
            <a:pPr marL="0" indent="0">
              <a:buNone/>
            </a:pPr>
            <a:r>
              <a:rPr lang="en-GB" dirty="0" smtClean="0"/>
              <a:t>Parts List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16216" b="13852"/>
          <a:stretch/>
        </p:blipFill>
        <p:spPr bwMode="auto">
          <a:xfrm>
            <a:off x="4139952" y="764704"/>
            <a:ext cx="3493514" cy="244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9257" r="6250" b="18581"/>
          <a:stretch/>
        </p:blipFill>
        <p:spPr bwMode="auto">
          <a:xfrm>
            <a:off x="5292080" y="3210559"/>
            <a:ext cx="3493514" cy="2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900042"/>
            <a:ext cx="41044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Detailed drawings that provide the manufacturer information on how to create each part and how to assemble the product.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Promotional: </a:t>
            </a:r>
            <a:r>
              <a:rPr lang="en-GB" dirty="0" smtClean="0"/>
              <a:t>CAG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2747370" cy="3886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Background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Lighting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Shadow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Reflection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Gradient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Assembled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Texture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4077072"/>
            <a:ext cx="417646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An item that is used to promote the company/product.  Can be a range of items form Posters to Business Cards.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Preliminary - DTP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Thumbnail sketches</a:t>
            </a:r>
          </a:p>
          <a:p>
            <a:pPr marL="0" indent="0">
              <a:buNone/>
            </a:pPr>
            <a:r>
              <a:rPr lang="en-GB" dirty="0" smtClean="0"/>
              <a:t>Graphic symbols</a:t>
            </a:r>
          </a:p>
          <a:p>
            <a:pPr marL="0" indent="0">
              <a:buNone/>
            </a:pPr>
            <a:r>
              <a:rPr lang="en-GB" dirty="0" smtClean="0"/>
              <a:t>Size</a:t>
            </a:r>
          </a:p>
          <a:p>
            <a:pPr marL="0" indent="0">
              <a:buNone/>
            </a:pPr>
            <a:r>
              <a:rPr lang="en-GB" dirty="0" smtClean="0"/>
              <a:t>Shape</a:t>
            </a:r>
          </a:p>
          <a:p>
            <a:pPr marL="0" indent="0">
              <a:buNone/>
            </a:pPr>
            <a:r>
              <a:rPr lang="en-GB" dirty="0" smtClean="0"/>
              <a:t>Annotations</a:t>
            </a:r>
          </a:p>
          <a:p>
            <a:pPr marL="0" indent="0">
              <a:buNone/>
            </a:pPr>
            <a:r>
              <a:rPr lang="en-GB" dirty="0" smtClean="0"/>
              <a:t>Design Principles</a:t>
            </a:r>
          </a:p>
          <a:p>
            <a:pPr marL="0" indent="0">
              <a:buNone/>
            </a:pPr>
            <a:r>
              <a:rPr lang="en-GB" dirty="0" smtClean="0"/>
              <a:t>Design Elements</a:t>
            </a:r>
          </a:p>
          <a:p>
            <a:pPr marL="0" indent="0">
              <a:buNone/>
            </a:pPr>
            <a:r>
              <a:rPr lang="en-GB" dirty="0" smtClean="0"/>
              <a:t>DTP Features</a:t>
            </a:r>
            <a:endParaRPr lang="en-GB" dirty="0"/>
          </a:p>
        </p:txBody>
      </p:sp>
      <p:pic>
        <p:nvPicPr>
          <p:cNvPr id="2050" name="Picture 2" descr="http://www.royalhigh.edin.sch.uk/departments/departments/cdt/hgc_0607/thumbnails/calum_thumb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2769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509120"/>
            <a:ext cx="72728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Quick sketches to provide key information relating to layout, colour and shape.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Production: Visual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Full Size</a:t>
            </a:r>
          </a:p>
          <a:p>
            <a:pPr marL="0" indent="0">
              <a:buNone/>
            </a:pPr>
            <a:r>
              <a:rPr lang="en-GB" dirty="0" smtClean="0"/>
              <a:t>Structure</a:t>
            </a:r>
          </a:p>
          <a:p>
            <a:pPr marL="0" indent="0">
              <a:buNone/>
            </a:pPr>
            <a:r>
              <a:rPr lang="en-GB" dirty="0" smtClean="0"/>
              <a:t>Annotation</a:t>
            </a:r>
          </a:p>
          <a:p>
            <a:pPr marL="0" indent="0">
              <a:buNone/>
            </a:pPr>
            <a:r>
              <a:rPr lang="en-GB" dirty="0" smtClean="0"/>
              <a:t>Dimension</a:t>
            </a:r>
          </a:p>
          <a:p>
            <a:pPr marL="0" indent="0">
              <a:buNone/>
            </a:pPr>
            <a:r>
              <a:rPr lang="en-GB" dirty="0" smtClean="0"/>
              <a:t>Font style and size</a:t>
            </a:r>
          </a:p>
          <a:p>
            <a:pPr marL="0" indent="0">
              <a:buNone/>
            </a:pPr>
            <a:r>
              <a:rPr lang="en-GB" dirty="0" smtClean="0"/>
              <a:t>Colours</a:t>
            </a:r>
          </a:p>
          <a:p>
            <a:pPr marL="0" indent="0">
              <a:buNone/>
            </a:pPr>
            <a:r>
              <a:rPr lang="en-GB" dirty="0" smtClean="0"/>
              <a:t>Rendered image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 descr="http://www.royalhigh.edin.sch.uk/departments/departments/cdt/hgc_0607/visuals/calum_865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28504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yalhigh.edin.sch.uk/departments/departments/cdt/hgc_0607/visuals/calum_865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2" y="2636913"/>
            <a:ext cx="2850417" cy="2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307106"/>
            <a:ext cx="43924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 dimensioned drawings to provide essential information regarding dimensions, font type, type size and graphical images.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Promotional: CAG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Use your visuals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Same font throughout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Colour scheme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Consistency</a:t>
            </a: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pic>
        <p:nvPicPr>
          <p:cNvPr id="5122" name="Picture 2" descr="http://edubuzz.org/rhscdt/files/2013/01/my-leaflet-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9" y="475983"/>
            <a:ext cx="2833861" cy="1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ubuzz.org/rhscdt/files/2013/01/my-leaflet-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35" y="2383909"/>
            <a:ext cx="2976265" cy="18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509120"/>
            <a:ext cx="72728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 promotional item that blends imagery and text to engage viewers.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66</TotalTime>
  <Words>326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The 3P’s</vt:lpstr>
      <vt:lpstr>What are the 3P’s?</vt:lpstr>
      <vt:lpstr>What order do they come?</vt:lpstr>
      <vt:lpstr>Preliminary - Orthographics</vt:lpstr>
      <vt:lpstr>Production: CAD</vt:lpstr>
      <vt:lpstr>Promotional: CAG</vt:lpstr>
      <vt:lpstr>Preliminary - DTP</vt:lpstr>
      <vt:lpstr>Production: Visual</vt:lpstr>
      <vt:lpstr>Promotional: CAG</vt:lpstr>
      <vt:lpstr>Exam Question</vt:lpstr>
      <vt:lpstr>Exam Question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TannerN</dc:creator>
  <cp:lastModifiedBy>TannerN</cp:lastModifiedBy>
  <cp:revision>11</cp:revision>
  <dcterms:created xsi:type="dcterms:W3CDTF">2013-12-11T08:24:19Z</dcterms:created>
  <dcterms:modified xsi:type="dcterms:W3CDTF">2013-12-12T13:21:45Z</dcterms:modified>
</cp:coreProperties>
</file>