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02" autoAdjust="0"/>
  </p:normalViewPr>
  <p:slideViewPr>
    <p:cSldViewPr>
      <p:cViewPr>
        <p:scale>
          <a:sx n="51" d="100"/>
          <a:sy n="51" d="100"/>
        </p:scale>
        <p:origin x="-105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BC0F4-D103-4D89-9435-4A70C83CE3BB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E7B18-C522-4FAE-8DF6-B1E9C0D5FD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67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E4F-0F5F-4901-9D61-917879D176D0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6640E4F-0F5F-4901-9D61-917879D176D0}" type="datetimeFigureOut">
              <a:rPr lang="en-GB" smtClean="0"/>
              <a:t>30/01/2014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7236B3B-E78E-4F54-AE80-371CF82D991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3P’s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P’s we use to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6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82408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b="1" dirty="0"/>
              <a:t>engineer’s office </a:t>
            </a:r>
            <a:r>
              <a:rPr lang="en-US" dirty="0"/>
              <a:t>uses a range of </a:t>
            </a:r>
            <a:r>
              <a:rPr lang="en-US" i="1" dirty="0"/>
              <a:t>Preliminary and Production </a:t>
            </a:r>
            <a:r>
              <a:rPr lang="en-US" dirty="0"/>
              <a:t>graphics.</a:t>
            </a:r>
          </a:p>
          <a:p>
            <a:pPr marL="0" indent="0">
              <a:buNone/>
            </a:pPr>
            <a:r>
              <a:rPr lang="en-US" dirty="0"/>
              <a:t>Explain the purpose of each </a:t>
            </a:r>
            <a:r>
              <a:rPr lang="en-US" b="1" dirty="0"/>
              <a:t>type </a:t>
            </a:r>
            <a:r>
              <a:rPr lang="en-US" dirty="0"/>
              <a:t>of graphic and give </a:t>
            </a:r>
            <a:r>
              <a:rPr lang="en-US" b="1" dirty="0"/>
              <a:t>one </a:t>
            </a:r>
            <a:r>
              <a:rPr lang="en-US" dirty="0"/>
              <a:t>example of each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i="1" dirty="0"/>
              <a:t>Preliminary </a:t>
            </a:r>
            <a:r>
              <a:rPr lang="en-GB" dirty="0"/>
              <a:t>Purpose ...................................................................................................</a:t>
            </a:r>
          </a:p>
          <a:p>
            <a:r>
              <a:rPr lang="en-GB" dirty="0"/>
              <a:t>................................................................................................................</a:t>
            </a:r>
          </a:p>
          <a:p>
            <a:r>
              <a:rPr lang="en-GB" dirty="0"/>
              <a:t>Example </a:t>
            </a:r>
            <a:r>
              <a:rPr lang="en-GB" dirty="0" smtClean="0"/>
              <a:t>..................................................................................................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dirty="0"/>
              <a:t>Production </a:t>
            </a:r>
            <a:r>
              <a:rPr lang="en-GB" dirty="0"/>
              <a:t>Purpose ...................................................................................................</a:t>
            </a:r>
          </a:p>
          <a:p>
            <a:r>
              <a:rPr lang="en-GB" dirty="0"/>
              <a:t>................................................................................................................</a:t>
            </a:r>
          </a:p>
          <a:p>
            <a:r>
              <a:rPr lang="en-GB" dirty="0"/>
              <a:t>Example 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7724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482408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i="1" dirty="0" smtClean="0"/>
              <a:t>State the name of 3 </a:t>
            </a:r>
            <a:r>
              <a:rPr lang="en-GB" sz="2600" b="1" i="1" dirty="0" smtClean="0"/>
              <a:t>Promotional Graphics </a:t>
            </a:r>
            <a:r>
              <a:rPr lang="en-GB" sz="2600" i="1" dirty="0" smtClean="0"/>
              <a:t>a Construction company may distribute.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	</a:t>
            </a:r>
            <a:r>
              <a:rPr lang="en-GB" i="1" dirty="0" err="1" smtClean="0"/>
              <a:t>i</a:t>
            </a:r>
            <a:r>
              <a:rPr lang="en-GB" i="1" dirty="0" smtClean="0"/>
              <a:t>………………………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ii……………………..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iii…………………….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sz="2600" i="1" dirty="0" smtClean="0"/>
              <a:t>Explain the purpose of distributing  Promotional Graphics.</a:t>
            </a: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40607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3P’s?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Production</a:t>
            </a:r>
          </a:p>
          <a:p>
            <a:r>
              <a:rPr lang="en-GB" sz="4800" dirty="0" smtClean="0"/>
              <a:t>Promotional</a:t>
            </a:r>
          </a:p>
          <a:p>
            <a:r>
              <a:rPr lang="en-GB" sz="4800" dirty="0" smtClean="0"/>
              <a:t>Preliminary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28002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82408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What order do they come?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Production</a:t>
            </a:r>
          </a:p>
          <a:p>
            <a:r>
              <a:rPr lang="en-GB" dirty="0" smtClean="0"/>
              <a:t>Promotional</a:t>
            </a:r>
          </a:p>
          <a:p>
            <a:r>
              <a:rPr lang="en-GB" dirty="0" smtClean="0"/>
              <a:t>Preliminary</a:t>
            </a:r>
          </a:p>
          <a:p>
            <a:endParaRPr lang="en-GB" dirty="0"/>
          </a:p>
          <a:p>
            <a:r>
              <a:rPr lang="en-GB" sz="5400" dirty="0" smtClean="0"/>
              <a:t>Preliminary</a:t>
            </a:r>
          </a:p>
          <a:p>
            <a:r>
              <a:rPr lang="en-GB" sz="5400" dirty="0" smtClean="0"/>
              <a:t>Production</a:t>
            </a:r>
          </a:p>
          <a:p>
            <a:r>
              <a:rPr lang="en-GB" sz="5400" dirty="0" smtClean="0"/>
              <a:t>Promotional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94904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82408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Preliminary - </a:t>
            </a:r>
            <a:r>
              <a:rPr lang="en-GB" dirty="0" err="1" smtClean="0"/>
              <a:t>Orthographics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" y="20608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Sketches</a:t>
            </a:r>
          </a:p>
          <a:p>
            <a:pPr marL="0" indent="0">
              <a:buNone/>
            </a:pPr>
            <a:r>
              <a:rPr lang="en-GB" dirty="0" smtClean="0"/>
              <a:t>Freehand</a:t>
            </a:r>
          </a:p>
          <a:p>
            <a:pPr marL="0" indent="0">
              <a:buNone/>
            </a:pPr>
            <a:r>
              <a:rPr lang="en-GB" dirty="0" smtClean="0"/>
              <a:t>Good proportion</a:t>
            </a:r>
          </a:p>
          <a:p>
            <a:pPr marL="0" indent="0">
              <a:buNone/>
            </a:pPr>
            <a:r>
              <a:rPr lang="en-GB" dirty="0" smtClean="0"/>
              <a:t>Visual quality</a:t>
            </a:r>
          </a:p>
          <a:p>
            <a:pPr marL="0" indent="0">
              <a:buNone/>
            </a:pPr>
            <a:r>
              <a:rPr lang="en-GB" dirty="0" smtClean="0"/>
              <a:t>Range of detail</a:t>
            </a:r>
          </a:p>
          <a:p>
            <a:pPr marL="0" indent="0">
              <a:buNone/>
            </a:pPr>
            <a:r>
              <a:rPr lang="en-GB" dirty="0" smtClean="0"/>
              <a:t>Dimensioned</a:t>
            </a:r>
          </a:p>
          <a:p>
            <a:pPr marL="0" indent="0">
              <a:buNone/>
            </a:pPr>
            <a:r>
              <a:rPr lang="en-GB" dirty="0" smtClean="0"/>
              <a:t>Line types</a:t>
            </a:r>
          </a:p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nnotation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1" t="12314" r="26232" b="6248"/>
          <a:stretch/>
        </p:blipFill>
        <p:spPr bwMode="auto">
          <a:xfrm>
            <a:off x="4932040" y="1916832"/>
            <a:ext cx="250749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0099" y="5805264"/>
            <a:ext cx="727280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Purpose: Quick sketches to provide dimensions and understanding before making a 3D model or Production Drawings.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25" y="-387424"/>
            <a:ext cx="7482408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Production: CAD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2298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An Orthographic</a:t>
            </a:r>
          </a:p>
          <a:p>
            <a:pPr marL="0" indent="0">
              <a:buNone/>
            </a:pPr>
            <a:r>
              <a:rPr lang="en-GB" dirty="0" smtClean="0"/>
              <a:t>A Pictorial</a:t>
            </a:r>
          </a:p>
          <a:p>
            <a:pPr marL="0" indent="0">
              <a:buNone/>
            </a:pPr>
            <a:r>
              <a:rPr lang="en-GB" dirty="0" smtClean="0"/>
              <a:t>Dimensions</a:t>
            </a:r>
          </a:p>
          <a:p>
            <a:pPr marL="0" indent="0">
              <a:buNone/>
            </a:pPr>
            <a:r>
              <a:rPr lang="en-GB" dirty="0" smtClean="0"/>
              <a:t>Technical Detail</a:t>
            </a:r>
          </a:p>
          <a:p>
            <a:pPr marL="0" indent="0">
              <a:buNone/>
            </a:pPr>
            <a:r>
              <a:rPr lang="en-GB" dirty="0" smtClean="0"/>
              <a:t>Parts List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5" t="16216" b="13852"/>
          <a:stretch/>
        </p:blipFill>
        <p:spPr bwMode="auto">
          <a:xfrm>
            <a:off x="4116626" y="1772816"/>
            <a:ext cx="3493514" cy="244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8" t="19257" r="6250" b="18581"/>
          <a:stretch/>
        </p:blipFill>
        <p:spPr bwMode="auto">
          <a:xfrm>
            <a:off x="5148064" y="3824961"/>
            <a:ext cx="3493514" cy="25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2857" y="5100371"/>
            <a:ext cx="410445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Purpose: Detailed drawings that provide the manufacturer information on how to create each part and how to assemble the product.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696" y="260648"/>
            <a:ext cx="7482408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Promotional: CAG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49" y="2133972"/>
            <a:ext cx="2747356" cy="38862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55576" y="1948681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Background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Lighting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Shadow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Reflection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Gradient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Assembled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Texture</a:t>
            </a:r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33669" y="5373216"/>
            <a:ext cx="417646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Purpose: An item that is used to promote the company/product.  Can be a range of items form Posters to Business Cards.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010" y="260648"/>
            <a:ext cx="7482408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Preliminary - DTP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502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Thumbnail sketches</a:t>
            </a:r>
          </a:p>
          <a:p>
            <a:pPr marL="0" indent="0">
              <a:buNone/>
            </a:pPr>
            <a:r>
              <a:rPr lang="en-GB" dirty="0" smtClean="0"/>
              <a:t>Graphic symbols</a:t>
            </a:r>
          </a:p>
          <a:p>
            <a:pPr marL="0" indent="0">
              <a:buNone/>
            </a:pPr>
            <a:r>
              <a:rPr lang="en-GB" dirty="0" smtClean="0"/>
              <a:t>Size</a:t>
            </a:r>
          </a:p>
          <a:p>
            <a:pPr marL="0" indent="0">
              <a:buNone/>
            </a:pPr>
            <a:r>
              <a:rPr lang="en-GB" dirty="0" smtClean="0"/>
              <a:t>Shape</a:t>
            </a:r>
          </a:p>
          <a:p>
            <a:pPr marL="0" indent="0">
              <a:buNone/>
            </a:pPr>
            <a:r>
              <a:rPr lang="en-GB" dirty="0" smtClean="0"/>
              <a:t>Annotations</a:t>
            </a:r>
          </a:p>
          <a:p>
            <a:pPr marL="0" indent="0">
              <a:buNone/>
            </a:pPr>
            <a:r>
              <a:rPr lang="en-GB" dirty="0" smtClean="0"/>
              <a:t>Design Principles</a:t>
            </a:r>
          </a:p>
          <a:p>
            <a:pPr marL="0" indent="0">
              <a:buNone/>
            </a:pPr>
            <a:r>
              <a:rPr lang="en-GB" dirty="0" smtClean="0"/>
              <a:t>Design Elements</a:t>
            </a:r>
          </a:p>
          <a:p>
            <a:pPr marL="0" indent="0">
              <a:buNone/>
            </a:pPr>
            <a:r>
              <a:rPr lang="en-GB" dirty="0" smtClean="0"/>
              <a:t>DTP Features</a:t>
            </a:r>
            <a:endParaRPr lang="en-GB" dirty="0"/>
          </a:p>
        </p:txBody>
      </p:sp>
      <p:pic>
        <p:nvPicPr>
          <p:cNvPr id="2050" name="Picture 2" descr="http://www.royalhigh.edin.sch.uk/departments/departments/cdt/hgc_0607/thumbnails/calum_thumb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24" y="2118133"/>
            <a:ext cx="427690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0898" y="5589240"/>
            <a:ext cx="727280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Purpose: Quick sketches to provide key information relating to layout, colour and shape. 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8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482408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Production: Visual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Full Size</a:t>
            </a:r>
          </a:p>
          <a:p>
            <a:pPr marL="0" indent="0">
              <a:buNone/>
            </a:pPr>
            <a:r>
              <a:rPr lang="en-GB" dirty="0" smtClean="0"/>
              <a:t>Structure</a:t>
            </a:r>
          </a:p>
          <a:p>
            <a:pPr marL="0" indent="0">
              <a:buNone/>
            </a:pPr>
            <a:r>
              <a:rPr lang="en-GB" dirty="0" smtClean="0"/>
              <a:t>Annotation</a:t>
            </a:r>
          </a:p>
          <a:p>
            <a:pPr marL="0" indent="0">
              <a:buNone/>
            </a:pPr>
            <a:r>
              <a:rPr lang="en-GB" dirty="0" smtClean="0"/>
              <a:t>Dimension</a:t>
            </a:r>
          </a:p>
          <a:p>
            <a:pPr marL="0" indent="0">
              <a:buNone/>
            </a:pPr>
            <a:r>
              <a:rPr lang="en-GB" dirty="0" smtClean="0"/>
              <a:t>Font style and size</a:t>
            </a:r>
          </a:p>
          <a:p>
            <a:pPr marL="0" indent="0">
              <a:buNone/>
            </a:pPr>
            <a:r>
              <a:rPr lang="en-GB" dirty="0" smtClean="0"/>
              <a:t>Colours</a:t>
            </a:r>
          </a:p>
          <a:p>
            <a:pPr marL="0" indent="0">
              <a:buNone/>
            </a:pPr>
            <a:r>
              <a:rPr lang="en-GB" dirty="0" smtClean="0"/>
              <a:t>Rendered image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098" name="Picture 2" descr="http://www.royalhigh.edin.sch.uk/departments/departments/cdt/hgc_0607/visuals/calum_865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285041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oyalhigh.edin.sch.uk/departments/departments/cdt/hgc_0607/visuals/calum_8654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52" y="3861048"/>
            <a:ext cx="2850417" cy="213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388059"/>
            <a:ext cx="439248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Purpose: A dimensioned drawings to provide essential information regarding dimensions, font type, type size and graphical images.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392" y="0"/>
            <a:ext cx="7482408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Promotional: CAG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206308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Use your visuals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Same font throughout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Colour scheme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Consistency</a:t>
            </a:r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</p:txBody>
      </p:sp>
      <p:pic>
        <p:nvPicPr>
          <p:cNvPr id="5122" name="Picture 2" descr="http://edubuzz.org/rhscdt/files/2013/01/my-leaflet-2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06" y="1881114"/>
            <a:ext cx="2833861" cy="18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dubuzz.org/rhscdt/files/2013/01/my-leaflet-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535" y="3789040"/>
            <a:ext cx="2976265" cy="18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7821" y="5949280"/>
            <a:ext cx="72728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Purpose: A promotional item that blends imagery and text to engage viewers.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5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80</TotalTime>
  <Words>280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The 3P’s</vt:lpstr>
      <vt:lpstr>What are the 3P’s?</vt:lpstr>
      <vt:lpstr>What order do they come?</vt:lpstr>
      <vt:lpstr>Preliminary - Orthographics</vt:lpstr>
      <vt:lpstr>Production: CAD</vt:lpstr>
      <vt:lpstr>Promotional: CAG</vt:lpstr>
      <vt:lpstr>Preliminary - DTP</vt:lpstr>
      <vt:lpstr>Production: Visual</vt:lpstr>
      <vt:lpstr>Promotional: CAG</vt:lpstr>
      <vt:lpstr>Exam Question</vt:lpstr>
      <vt:lpstr>Exam Question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TannerN</dc:creator>
  <cp:lastModifiedBy>TannerN</cp:lastModifiedBy>
  <cp:revision>13</cp:revision>
  <cp:lastPrinted>2014-01-30T09:55:02Z</cp:lastPrinted>
  <dcterms:created xsi:type="dcterms:W3CDTF">2013-12-11T08:24:19Z</dcterms:created>
  <dcterms:modified xsi:type="dcterms:W3CDTF">2014-01-30T09:55:13Z</dcterms:modified>
</cp:coreProperties>
</file>