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8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59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4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4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79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7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8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1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00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66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9A3F-5C9D-40F3-89F6-FB8EEECEF238}" type="datetimeFigureOut">
              <a:rPr lang="en-GB" smtClean="0"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36FA-8DA1-4E48-97A6-3588A5EF5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11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file:///D:\00000000.m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D:\00000003.mpg" TargetMode="External"/><Relationship Id="rId2" Type="http://schemas.openxmlformats.org/officeDocument/2006/relationships/hyperlink" Target="file:///D:\00000001.m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Product Design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Rapid Prototyping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8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Rapid Prototyping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dirty="0" smtClean="0">
                <a:hlinkClick r:id="rId2" action="ppaction://hlinkfile"/>
              </a:rPr>
              <a:t>Rapid Prototyping </a:t>
            </a:r>
            <a:r>
              <a:rPr lang="en-GB" sz="2800" dirty="0" smtClean="0"/>
              <a:t>is the </a:t>
            </a:r>
          </a:p>
          <a:p>
            <a:pPr marL="0" indent="0">
              <a:buNone/>
            </a:pPr>
            <a:r>
              <a:rPr lang="en-GB" sz="2800" dirty="0" smtClean="0"/>
              <a:t>process of producing a 3D </a:t>
            </a:r>
          </a:p>
          <a:p>
            <a:pPr marL="0" indent="0">
              <a:buNone/>
            </a:pPr>
            <a:r>
              <a:rPr lang="en-GB" sz="2800" dirty="0" smtClean="0"/>
              <a:t>model very quickly and </a:t>
            </a:r>
          </a:p>
          <a:p>
            <a:pPr marL="0" indent="0">
              <a:buNone/>
            </a:pPr>
            <a:r>
              <a:rPr lang="en-GB" sz="2800" dirty="0" smtClean="0"/>
              <a:t>accurately from a 3D CAD </a:t>
            </a:r>
          </a:p>
          <a:p>
            <a:pPr marL="0" indent="0">
              <a:buNone/>
            </a:pPr>
            <a:r>
              <a:rPr lang="en-GB" sz="2800" dirty="0" smtClean="0"/>
              <a:t>Model.</a:t>
            </a:r>
          </a:p>
          <a:p>
            <a:r>
              <a:rPr lang="en-GB" sz="2800" b="1" dirty="0" smtClean="0"/>
              <a:t>Complex </a:t>
            </a:r>
            <a:r>
              <a:rPr lang="en-GB" sz="2800" dirty="0" smtClean="0"/>
              <a:t>forms can be </a:t>
            </a:r>
          </a:p>
          <a:p>
            <a:pPr marL="0" indent="0">
              <a:buNone/>
            </a:pPr>
            <a:r>
              <a:rPr lang="en-GB" sz="2800" dirty="0"/>
              <a:t>a</a:t>
            </a:r>
            <a:r>
              <a:rPr lang="en-GB" sz="2800" dirty="0" smtClean="0"/>
              <a:t>chieved and it is often </a:t>
            </a:r>
          </a:p>
          <a:p>
            <a:pPr marL="0" indent="0">
              <a:buNone/>
            </a:pPr>
            <a:r>
              <a:rPr lang="en-GB" sz="2800" dirty="0" smtClean="0"/>
              <a:t>referred to as ‘Clean </a:t>
            </a:r>
          </a:p>
          <a:p>
            <a:pPr marL="0" indent="0">
              <a:buNone/>
            </a:pPr>
            <a:r>
              <a:rPr lang="en-GB" sz="2800" dirty="0" smtClean="0"/>
              <a:t>Manufacturing’.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340768"/>
            <a:ext cx="34925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4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Rapid Prototyping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Generally there are three main types of rapid prototyping:</a:t>
            </a:r>
          </a:p>
          <a:p>
            <a:pPr lvl="1"/>
            <a:r>
              <a:rPr lang="en-GB" dirty="0" smtClean="0"/>
              <a:t>Systems which use liquid resins which are solidified by a laser such as </a:t>
            </a:r>
            <a:r>
              <a:rPr lang="en-GB" b="1" dirty="0" err="1" smtClean="0"/>
              <a:t>Stereolithography</a:t>
            </a:r>
            <a:r>
              <a:rPr lang="en-GB" b="1" dirty="0" smtClean="0"/>
              <a:t> </a:t>
            </a:r>
            <a:r>
              <a:rPr lang="en-GB" dirty="0" smtClean="0"/>
              <a:t>and </a:t>
            </a:r>
            <a:r>
              <a:rPr lang="en-GB" b="1" dirty="0" smtClean="0"/>
              <a:t>Selective Laser Sintering</a:t>
            </a:r>
          </a:p>
          <a:p>
            <a:pPr lvl="1"/>
            <a:r>
              <a:rPr lang="en-GB" dirty="0" smtClean="0"/>
              <a:t>Systems that melt and then fuse solid material such as </a:t>
            </a:r>
            <a:r>
              <a:rPr lang="en-GB" b="1" dirty="0" smtClean="0"/>
              <a:t>Fused Deposition Modelling</a:t>
            </a:r>
          </a:p>
          <a:p>
            <a:pPr lvl="1"/>
            <a:r>
              <a:rPr lang="en-GB" dirty="0" smtClean="0"/>
              <a:t>Systems which use a binder to connect the primary material such as </a:t>
            </a:r>
            <a:r>
              <a:rPr lang="en-GB" b="1" dirty="0" smtClean="0"/>
              <a:t>3D Printing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1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Rapid Prototyping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hlinkClick r:id="rId2" action="ppaction://hlinkfile"/>
              </a:rPr>
              <a:t>Stereolithography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3" action="ppaction://hlinkfile"/>
              </a:rPr>
              <a:t>3D </a:t>
            </a:r>
            <a:r>
              <a:rPr lang="en-GB" dirty="0" smtClean="0">
                <a:hlinkClick r:id="rId3" action="ppaction://hlinkfile"/>
              </a:rPr>
              <a:t>Printing</a:t>
            </a:r>
            <a:endParaRPr lang="en-GB" dirty="0" smtClean="0"/>
          </a:p>
          <a:p>
            <a:r>
              <a:rPr lang="en-GB" dirty="0" smtClean="0"/>
              <a:t>Fused </a:t>
            </a:r>
            <a:r>
              <a:rPr lang="en-GB" dirty="0" smtClean="0"/>
              <a:t>Deposition Modelling (FDM)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Rapid Prototyping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Fused Deposition Modelling (FDM)</a:t>
            </a:r>
          </a:p>
          <a:p>
            <a:r>
              <a:rPr lang="en-GB" sz="2800" dirty="0" smtClean="0"/>
              <a:t>ABS is fed through a heater, melted then extruded. The model is drawn one layer at a time. Each layer bonds to the layer beneath.</a:t>
            </a:r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25" y="2996952"/>
            <a:ext cx="5307182" cy="37561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195720"/>
            <a:ext cx="1512168" cy="15121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707888"/>
            <a:ext cx="3298489" cy="1418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195720"/>
            <a:ext cx="1979712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2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Rapid Prototyping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Advantages</a:t>
            </a:r>
          </a:p>
          <a:p>
            <a:r>
              <a:rPr lang="en-GB" sz="2800" dirty="0" smtClean="0"/>
              <a:t>Quick to produce 3D CAD model compared to traditional model making techniques.</a:t>
            </a:r>
          </a:p>
          <a:p>
            <a:r>
              <a:rPr lang="en-GB" sz="2800" dirty="0" smtClean="0"/>
              <a:t>Modifications to the design can be made easily and effectively</a:t>
            </a:r>
          </a:p>
          <a:p>
            <a:r>
              <a:rPr lang="en-GB" sz="2800" dirty="0" smtClean="0"/>
              <a:t>Complex shapes and forms can be achieved.</a:t>
            </a:r>
          </a:p>
          <a:p>
            <a:r>
              <a:rPr lang="en-GB" sz="2800" dirty="0" smtClean="0"/>
              <a:t>Prototypes can be produced using exact materials.</a:t>
            </a:r>
          </a:p>
          <a:p>
            <a:r>
              <a:rPr lang="en-GB" sz="2800" dirty="0" smtClean="0"/>
              <a:t>The designer can achieve full size and very accurate working models.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525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Product Design</vt:lpstr>
      <vt:lpstr>Rapid Prototyping</vt:lpstr>
      <vt:lpstr>Rapid Prototyping</vt:lpstr>
      <vt:lpstr>Rapid Prototyping</vt:lpstr>
      <vt:lpstr>Rapid Prototyping</vt:lpstr>
      <vt:lpstr>Rapid Prototyping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Design</dc:title>
  <dc:creator>Mr Leslie</dc:creator>
  <cp:lastModifiedBy>Mr Leslie</cp:lastModifiedBy>
  <cp:revision>12</cp:revision>
  <dcterms:created xsi:type="dcterms:W3CDTF">2014-01-08T12:00:09Z</dcterms:created>
  <dcterms:modified xsi:type="dcterms:W3CDTF">2014-01-22T13:13:43Z</dcterms:modified>
</cp:coreProperties>
</file>