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6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0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43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36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2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4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90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3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CDD6-4E3F-45D2-90F0-3EC0BA87655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7A72C-069B-446A-8AC0-73769814E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8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Manufacturing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Rotational Moulding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Compression Moulding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Turning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Blow Moulding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Die Casting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Injection Moulding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Forging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Vacuum Forming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Press Forming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Extrusion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Laminating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GB" sz="3600" dirty="0" smtClean="0">
                <a:latin typeface="Calibri" pitchFamily="34" charset="0"/>
              </a:rPr>
              <a:t>Sand Casting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otational_moulding_water_bo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120680" cy="407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78288" y="4838984"/>
            <a:ext cx="3934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Rotational Moulding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81799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ThermoPlastics</a:t>
            </a:r>
            <a:r>
              <a:rPr lang="en-GB" b="1" dirty="0" smtClean="0"/>
              <a:t>: PVC, Polypropylene</a:t>
            </a:r>
          </a:p>
        </p:txBody>
      </p:sp>
    </p:spTree>
    <p:extLst>
      <p:ext uri="{BB962C8B-B14F-4D97-AF65-F5344CB8AC3E}">
        <p14:creationId xmlns:p14="http://schemas.microsoft.com/office/powerpoint/2010/main" val="84800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dda-eme-love-kitchen-s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498926" cy="45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78288" y="4838984"/>
            <a:ext cx="2709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Press Forming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9912" y="581799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Sheet metal: steels, brass, copper, aluminium</a:t>
            </a:r>
          </a:p>
        </p:txBody>
      </p:sp>
    </p:spTree>
    <p:extLst>
      <p:ext uri="{BB962C8B-B14F-4D97-AF65-F5344CB8AC3E}">
        <p14:creationId xmlns:p14="http://schemas.microsoft.com/office/powerpoint/2010/main" val="19757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uminium%20profile%20extr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48680"/>
            <a:ext cx="5260503" cy="428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Materials</a:t>
            </a:r>
            <a:endParaRPr lang="en-GB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78288" y="4838984"/>
            <a:ext cx="2709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Extrusion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12" y="581799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Metal aluminium, copper brass or </a:t>
            </a:r>
            <a:r>
              <a:rPr lang="en-GB" b="1" dirty="0" err="1" smtClean="0"/>
              <a:t>ThermoPlastic</a:t>
            </a:r>
            <a:r>
              <a:rPr lang="en-GB" b="1" dirty="0" smtClean="0"/>
              <a:t> polythene, PVC</a:t>
            </a:r>
          </a:p>
        </p:txBody>
      </p:sp>
    </p:spTree>
    <p:extLst>
      <p:ext uri="{BB962C8B-B14F-4D97-AF65-F5344CB8AC3E}">
        <p14:creationId xmlns:p14="http://schemas.microsoft.com/office/powerpoint/2010/main" val="314727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njection-compression-mould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8680"/>
            <a:ext cx="4608512" cy="460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4864802"/>
            <a:ext cx="465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Compression Moulding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81799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Thermosetting Plastic: melamine-formaldehyde</a:t>
            </a:r>
          </a:p>
        </p:txBody>
      </p:sp>
    </p:spTree>
    <p:extLst>
      <p:ext uri="{BB962C8B-B14F-4D97-AF65-F5344CB8AC3E}">
        <p14:creationId xmlns:p14="http://schemas.microsoft.com/office/powerpoint/2010/main" val="110878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</a:t>
            </a:r>
            <a:endParaRPr lang="en-GB" sz="3200" b="1" dirty="0"/>
          </a:p>
        </p:txBody>
      </p:sp>
      <p:pic>
        <p:nvPicPr>
          <p:cNvPr id="5" name="Picture 6" descr="Sand cas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6158297" cy="447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78288" y="4838984"/>
            <a:ext cx="2709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Sand Casting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81799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Metals: Iron, aluminium.</a:t>
            </a:r>
          </a:p>
        </p:txBody>
      </p:sp>
    </p:spTree>
    <p:extLst>
      <p:ext uri="{BB962C8B-B14F-4D97-AF65-F5344CB8AC3E}">
        <p14:creationId xmlns:p14="http://schemas.microsoft.com/office/powerpoint/2010/main" val="43414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njection Mould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77780"/>
            <a:ext cx="5034682" cy="455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78288" y="4838984"/>
            <a:ext cx="3934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Injection Moulding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81799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Thermoplastics: </a:t>
            </a:r>
            <a:r>
              <a:rPr lang="en-GB" b="1" dirty="0" err="1" smtClean="0"/>
              <a:t>Polyprpelene</a:t>
            </a:r>
            <a:r>
              <a:rPr lang="en-GB" b="1" dirty="0" smtClean="0"/>
              <a:t>, ABS</a:t>
            </a:r>
          </a:p>
        </p:txBody>
      </p:sp>
    </p:spTree>
    <p:extLst>
      <p:ext uri="{BB962C8B-B14F-4D97-AF65-F5344CB8AC3E}">
        <p14:creationId xmlns:p14="http://schemas.microsoft.com/office/powerpoint/2010/main" val="226885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Die C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5742384" cy="574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78288" y="4838984"/>
            <a:ext cx="2709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Die Casting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81799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Metals: low melting temperatures, alloys, </a:t>
            </a:r>
            <a:r>
              <a:rPr lang="en-GB" b="1" dirty="0" err="1" smtClean="0"/>
              <a:t>aluminum</a:t>
            </a:r>
            <a:r>
              <a:rPr lang="en-GB" b="1" dirty="0" smtClean="0"/>
              <a:t>, zinc, brass.</a:t>
            </a:r>
          </a:p>
        </p:txBody>
      </p:sp>
    </p:spTree>
    <p:extLst>
      <p:ext uri="{BB962C8B-B14F-4D97-AF65-F5344CB8AC3E}">
        <p14:creationId xmlns:p14="http://schemas.microsoft.com/office/powerpoint/2010/main" val="310628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rned L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85826"/>
            <a:ext cx="6802635" cy="452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78288" y="4838984"/>
            <a:ext cx="2709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Turning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81799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Wood or Metal</a:t>
            </a:r>
          </a:p>
        </p:txBody>
      </p:sp>
    </p:spTree>
    <p:extLst>
      <p:ext uri="{BB962C8B-B14F-4D97-AF65-F5344CB8AC3E}">
        <p14:creationId xmlns:p14="http://schemas.microsoft.com/office/powerpoint/2010/main" val="57920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Forg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862" y="520357"/>
            <a:ext cx="5712144" cy="428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78288" y="4838984"/>
            <a:ext cx="2709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Drop Forging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81799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Metal: Alloy Steels and copper alloys.</a:t>
            </a:r>
          </a:p>
        </p:txBody>
      </p:sp>
    </p:spTree>
    <p:extLst>
      <p:ext uri="{BB962C8B-B14F-4D97-AF65-F5344CB8AC3E}">
        <p14:creationId xmlns:p14="http://schemas.microsoft.com/office/powerpoint/2010/main" val="229981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Vacuum-Formed-Internal-Box-for-Frid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1"/>
          <a:stretch>
            <a:fillRect/>
          </a:stretch>
        </p:blipFill>
        <p:spPr bwMode="auto">
          <a:xfrm>
            <a:off x="1403648" y="332656"/>
            <a:ext cx="6346342" cy="414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9976" y="4833108"/>
            <a:ext cx="27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Process</a:t>
            </a:r>
          </a:p>
          <a:p>
            <a:endParaRPr lang="en-GB" sz="3200" b="1" dirty="0"/>
          </a:p>
          <a:p>
            <a:r>
              <a:rPr lang="en-GB" sz="3200" b="1" dirty="0" smtClean="0"/>
              <a:t>Material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78288" y="4838984"/>
            <a:ext cx="3430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Vacuum Forming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81799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ThermoPlastics</a:t>
            </a:r>
            <a:r>
              <a:rPr lang="en-GB" b="1" dirty="0" smtClean="0"/>
              <a:t>: polythene, PVC, ABS, Acrylic</a:t>
            </a:r>
          </a:p>
        </p:txBody>
      </p:sp>
    </p:spTree>
    <p:extLst>
      <p:ext uri="{BB962C8B-B14F-4D97-AF65-F5344CB8AC3E}">
        <p14:creationId xmlns:p14="http://schemas.microsoft.com/office/powerpoint/2010/main" val="343619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134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Manufacturing Processes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Processes</dc:title>
  <dc:creator>TannerN</dc:creator>
  <cp:lastModifiedBy>Mr Higgs</cp:lastModifiedBy>
  <cp:revision>2</cp:revision>
  <dcterms:created xsi:type="dcterms:W3CDTF">2015-05-13T15:12:36Z</dcterms:created>
  <dcterms:modified xsi:type="dcterms:W3CDTF">2015-05-21T14:07:44Z</dcterms:modified>
</cp:coreProperties>
</file>