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1FB8B86-965F-4764-AC7F-A1BEFF6A7B39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680481F-5530-4A01-B930-5D5DC644E1F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Design and Manufacture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Session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6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Wood Processes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CNC Router</a:t>
            </a:r>
          </a:p>
          <a:p>
            <a:r>
              <a:rPr lang="en-GB" dirty="0" smtClean="0"/>
              <a:t>Traditional Joinery</a:t>
            </a:r>
          </a:p>
          <a:p>
            <a:r>
              <a:rPr lang="en-GB" dirty="0" smtClean="0"/>
              <a:t>Wood turning Lathe</a:t>
            </a:r>
          </a:p>
          <a:p>
            <a:r>
              <a:rPr lang="en-GB" dirty="0" smtClean="0"/>
              <a:t>Knock down fittings</a:t>
            </a:r>
          </a:p>
          <a:p>
            <a:r>
              <a:rPr lang="en-GB" dirty="0" smtClean="0"/>
              <a:t>CAM manufacture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3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Metal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Piercing and Blanking</a:t>
            </a:r>
          </a:p>
          <a:p>
            <a:r>
              <a:rPr lang="en-GB" dirty="0" smtClean="0"/>
              <a:t>Forging</a:t>
            </a:r>
          </a:p>
          <a:p>
            <a:r>
              <a:rPr lang="en-GB" dirty="0" smtClean="0"/>
              <a:t>Drop Forging</a:t>
            </a:r>
          </a:p>
          <a:p>
            <a:r>
              <a:rPr lang="en-GB" dirty="0" smtClean="0"/>
              <a:t>CNC Milling</a:t>
            </a:r>
          </a:p>
          <a:p>
            <a:r>
              <a:rPr lang="en-GB" dirty="0" smtClean="0"/>
              <a:t>Sand Casting</a:t>
            </a:r>
          </a:p>
          <a:p>
            <a:r>
              <a:rPr lang="en-GB" dirty="0" smtClean="0"/>
              <a:t>Die Casting</a:t>
            </a:r>
          </a:p>
          <a:p>
            <a:r>
              <a:rPr lang="en-GB" dirty="0" smtClean="0"/>
              <a:t>Welding</a:t>
            </a:r>
          </a:p>
          <a:p>
            <a:r>
              <a:rPr lang="en-GB" dirty="0" smtClean="0"/>
              <a:t>Brazing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1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 a </a:t>
            </a:r>
            <a:r>
              <a:rPr lang="en-GB" b="1" u="sng" dirty="0" smtClean="0"/>
              <a:t>product</a:t>
            </a:r>
            <a:r>
              <a:rPr lang="en-GB" dirty="0" smtClean="0"/>
              <a:t> that could be made for each process. </a:t>
            </a:r>
            <a:r>
              <a:rPr lang="en-GB" b="1" u="sng" dirty="0" smtClean="0"/>
              <a:t>Justify</a:t>
            </a:r>
            <a:r>
              <a:rPr lang="en-GB" b="1" dirty="0" smtClean="0"/>
              <a:t> </a:t>
            </a:r>
            <a:r>
              <a:rPr lang="en-GB" dirty="0" smtClean="0"/>
              <a:t>your answer:</a:t>
            </a:r>
          </a:p>
          <a:p>
            <a:endParaRPr lang="en-GB" dirty="0"/>
          </a:p>
          <a:p>
            <a:r>
              <a:rPr lang="en-GB" dirty="0"/>
              <a:t>Sand </a:t>
            </a:r>
            <a:r>
              <a:rPr lang="en-GB" dirty="0" smtClean="0"/>
              <a:t>Casting</a:t>
            </a:r>
          </a:p>
          <a:p>
            <a:r>
              <a:rPr lang="en-GB" dirty="0"/>
              <a:t>CNC </a:t>
            </a:r>
            <a:r>
              <a:rPr lang="en-GB" dirty="0" smtClean="0"/>
              <a:t>Router</a:t>
            </a:r>
          </a:p>
          <a:p>
            <a:r>
              <a:rPr lang="en-GB" dirty="0"/>
              <a:t>Vacuum </a:t>
            </a:r>
            <a:r>
              <a:rPr lang="en-GB" dirty="0" smtClean="0"/>
              <a:t>Forming</a:t>
            </a:r>
          </a:p>
          <a:p>
            <a:r>
              <a:rPr lang="en-GB" dirty="0"/>
              <a:t>Blow Moulding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8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 an appropriate </a:t>
            </a:r>
            <a:r>
              <a:rPr lang="en-GB" b="1" u="sng" dirty="0" smtClean="0"/>
              <a:t>material</a:t>
            </a:r>
            <a:r>
              <a:rPr lang="en-GB" dirty="0" smtClean="0"/>
              <a:t> that could used with each of the following processes. </a:t>
            </a:r>
            <a:r>
              <a:rPr lang="en-GB" b="1" u="sng" dirty="0" smtClean="0"/>
              <a:t>Justify</a:t>
            </a:r>
            <a:r>
              <a:rPr lang="en-GB" dirty="0" smtClean="0"/>
              <a:t> your answer:</a:t>
            </a:r>
          </a:p>
          <a:p>
            <a:endParaRPr lang="en-GB" dirty="0"/>
          </a:p>
          <a:p>
            <a:r>
              <a:rPr lang="en-GB" dirty="0"/>
              <a:t>Die Casting</a:t>
            </a:r>
          </a:p>
          <a:p>
            <a:r>
              <a:rPr lang="en-GB" dirty="0"/>
              <a:t>Injection </a:t>
            </a:r>
            <a:r>
              <a:rPr lang="en-GB" dirty="0" smtClean="0"/>
              <a:t>Moulding</a:t>
            </a:r>
          </a:p>
          <a:p>
            <a:r>
              <a:rPr lang="en-GB" dirty="0"/>
              <a:t>Compression </a:t>
            </a:r>
            <a:r>
              <a:rPr lang="en-GB" dirty="0" smtClean="0"/>
              <a:t>Moulding</a:t>
            </a:r>
          </a:p>
          <a:p>
            <a:r>
              <a:rPr lang="en-GB" dirty="0"/>
              <a:t>CNC Milling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8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Materials and Manufacturing Processes</a:t>
            </a:r>
          </a:p>
          <a:p>
            <a:pPr lvl="1"/>
            <a:r>
              <a:rPr lang="en-GB" dirty="0" smtClean="0"/>
              <a:t>Types of materials</a:t>
            </a:r>
          </a:p>
          <a:p>
            <a:pPr lvl="1"/>
            <a:r>
              <a:rPr lang="en-GB" dirty="0" smtClean="0"/>
              <a:t>Processes Used for those materials</a:t>
            </a:r>
          </a:p>
          <a:p>
            <a:pPr lvl="1"/>
            <a:r>
              <a:rPr lang="en-GB" dirty="0" smtClean="0"/>
              <a:t>Economic and Environmental impacts of materials and the processes they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1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Plastics</a:t>
            </a:r>
          </a:p>
          <a:p>
            <a:r>
              <a:rPr lang="en-GB" dirty="0" smtClean="0"/>
              <a:t>Metals</a:t>
            </a:r>
          </a:p>
          <a:p>
            <a:r>
              <a:rPr lang="en-GB" dirty="0" smtClean="0"/>
              <a:t>Woods</a:t>
            </a:r>
          </a:p>
          <a:p>
            <a:r>
              <a:rPr lang="en-GB" dirty="0" smtClean="0"/>
              <a:t>Composites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1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Thermo and Thermosetting Plastics</a:t>
            </a:r>
          </a:p>
          <a:p>
            <a:endParaRPr lang="en-GB" dirty="0"/>
          </a:p>
          <a:p>
            <a:r>
              <a:rPr lang="en-GB" dirty="0" smtClean="0"/>
              <a:t>Thermo</a:t>
            </a:r>
          </a:p>
          <a:p>
            <a:pPr lvl="1"/>
            <a:r>
              <a:rPr lang="en-GB" dirty="0"/>
              <a:t>ABS</a:t>
            </a:r>
          </a:p>
          <a:p>
            <a:pPr lvl="1"/>
            <a:r>
              <a:rPr lang="en-GB" dirty="0"/>
              <a:t>HIPS</a:t>
            </a:r>
          </a:p>
          <a:p>
            <a:pPr lvl="1"/>
            <a:r>
              <a:rPr lang="en-GB" dirty="0"/>
              <a:t>Acrylic</a:t>
            </a:r>
          </a:p>
          <a:p>
            <a:pPr lvl="1"/>
            <a:r>
              <a:rPr lang="en-GB" dirty="0"/>
              <a:t>Polypropylene</a:t>
            </a:r>
          </a:p>
          <a:p>
            <a:pPr lvl="1"/>
            <a:r>
              <a:rPr lang="en-GB" dirty="0" err="1"/>
              <a:t>Polyethane</a:t>
            </a:r>
            <a:endParaRPr lang="en-GB" dirty="0"/>
          </a:p>
          <a:p>
            <a:pPr lvl="1"/>
            <a:r>
              <a:rPr lang="en-GB" dirty="0"/>
              <a:t>Polystyrene</a:t>
            </a:r>
          </a:p>
          <a:p>
            <a:pPr lvl="1"/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1970" y="2780928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Thermosetting</a:t>
            </a:r>
          </a:p>
          <a:p>
            <a:pPr lvl="1"/>
            <a:r>
              <a:rPr lang="en-GB" dirty="0" smtClean="0"/>
              <a:t>Urea Formaldehyde</a:t>
            </a:r>
          </a:p>
          <a:p>
            <a:pPr lvl="1"/>
            <a:r>
              <a:rPr lang="en-GB" dirty="0" smtClean="0"/>
              <a:t>Melamine Formaldehyde</a:t>
            </a:r>
          </a:p>
          <a:p>
            <a:pPr lvl="1"/>
            <a:r>
              <a:rPr lang="en-GB" dirty="0" smtClean="0"/>
              <a:t>Bakelite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8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Elastomers and Polymers</a:t>
            </a:r>
          </a:p>
          <a:p>
            <a:endParaRPr lang="en-GB" dirty="0"/>
          </a:p>
          <a:p>
            <a:r>
              <a:rPr lang="en-GB" dirty="0" smtClean="0"/>
              <a:t>Elastomers (Rubber)</a:t>
            </a:r>
          </a:p>
          <a:p>
            <a:pPr lvl="1"/>
            <a:r>
              <a:rPr lang="en-GB" dirty="0" smtClean="0"/>
              <a:t>Silicon Rubber</a:t>
            </a:r>
          </a:p>
          <a:p>
            <a:pPr lvl="1"/>
            <a:r>
              <a:rPr lang="en-GB" dirty="0" smtClean="0"/>
              <a:t>Ethylene Vinyl </a:t>
            </a:r>
            <a:r>
              <a:rPr lang="en-GB" smtClean="0"/>
              <a:t>Acetate (EVA)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1970" y="2780928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Polymer</a:t>
            </a:r>
            <a:endParaRPr lang="en-GB" dirty="0" smtClean="0"/>
          </a:p>
          <a:p>
            <a:pPr lvl="1"/>
            <a:r>
              <a:rPr lang="en-GB" dirty="0" err="1" smtClean="0"/>
              <a:t>Polypropelene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7315200" cy="3539527"/>
          </a:xfrm>
        </p:spPr>
        <p:txBody>
          <a:bodyPr/>
          <a:lstStyle/>
          <a:p>
            <a:r>
              <a:rPr lang="en-GB" dirty="0" smtClean="0"/>
              <a:t>Ferrous, Non Ferrous and Alloys</a:t>
            </a:r>
          </a:p>
          <a:p>
            <a:endParaRPr lang="en-GB" dirty="0"/>
          </a:p>
          <a:p>
            <a:r>
              <a:rPr lang="en-GB" dirty="0" smtClean="0"/>
              <a:t>Ferrous</a:t>
            </a:r>
          </a:p>
          <a:p>
            <a:pPr lvl="1"/>
            <a:r>
              <a:rPr lang="en-GB" dirty="0"/>
              <a:t>Cast Iron</a:t>
            </a:r>
          </a:p>
          <a:p>
            <a:pPr lvl="1"/>
            <a:r>
              <a:rPr lang="en-GB" dirty="0"/>
              <a:t>Tin</a:t>
            </a:r>
          </a:p>
          <a:p>
            <a:pPr lvl="1"/>
            <a:r>
              <a:rPr lang="en-GB" dirty="0"/>
              <a:t>High Carbon Steel</a:t>
            </a:r>
          </a:p>
          <a:p>
            <a:pPr lvl="1"/>
            <a:r>
              <a:rPr lang="en-GB" dirty="0"/>
              <a:t>Mild Steel</a:t>
            </a:r>
          </a:p>
          <a:p>
            <a:pPr lvl="1"/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6316" y="2780928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Non Ferrous </a:t>
            </a:r>
          </a:p>
          <a:p>
            <a:pPr lvl="1"/>
            <a:r>
              <a:rPr lang="en-GB" dirty="0"/>
              <a:t>Aluminium </a:t>
            </a:r>
          </a:p>
          <a:p>
            <a:pPr lvl="1"/>
            <a:r>
              <a:rPr lang="en-GB" dirty="0" smtClean="0"/>
              <a:t>Copper</a:t>
            </a:r>
            <a:endParaRPr lang="en-GB" dirty="0"/>
          </a:p>
          <a:p>
            <a:pPr lvl="1"/>
            <a:r>
              <a:rPr lang="en-GB" dirty="0"/>
              <a:t>Gold</a:t>
            </a:r>
          </a:p>
          <a:p>
            <a:pPr lvl="1"/>
            <a:r>
              <a:rPr lang="en-GB" dirty="0"/>
              <a:t>Silver</a:t>
            </a:r>
          </a:p>
          <a:p>
            <a:pPr lvl="1"/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4048" y="2780927"/>
            <a:ext cx="3816424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Alloys</a:t>
            </a:r>
          </a:p>
          <a:p>
            <a:pPr lvl="1"/>
            <a:r>
              <a:rPr lang="en-GB" dirty="0" smtClean="0"/>
              <a:t>Brass (zinc and copper)</a:t>
            </a:r>
            <a:endParaRPr lang="en-GB" dirty="0"/>
          </a:p>
          <a:p>
            <a:pPr lvl="1"/>
            <a:r>
              <a:rPr lang="en-GB" dirty="0" smtClean="0"/>
              <a:t>Solder (lead and tin)</a:t>
            </a:r>
          </a:p>
          <a:p>
            <a:pPr lvl="1"/>
            <a:r>
              <a:rPr lang="en-GB" dirty="0" smtClean="0"/>
              <a:t>Bronze (tin, aluminium, +)</a:t>
            </a:r>
          </a:p>
          <a:p>
            <a:pPr lvl="1"/>
            <a:r>
              <a:rPr lang="en-GB" dirty="0" smtClean="0"/>
              <a:t>Stainless Steel (chromium and </a:t>
            </a:r>
            <a:r>
              <a:rPr lang="en-GB" dirty="0" err="1" smtClean="0"/>
              <a:t>nikel</a:t>
            </a:r>
            <a:r>
              <a:rPr lang="en-GB" dirty="0" smtClean="0"/>
              <a:t>)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Woods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Hardwoods, Softwoods, Manufactured Boards</a:t>
            </a:r>
          </a:p>
          <a:p>
            <a:endParaRPr lang="en-GB" dirty="0"/>
          </a:p>
          <a:p>
            <a:r>
              <a:rPr lang="en-GB" dirty="0" smtClean="0"/>
              <a:t>Hardwoods</a:t>
            </a:r>
          </a:p>
          <a:p>
            <a:pPr lvl="1"/>
            <a:r>
              <a:rPr lang="en-GB" dirty="0" err="1" smtClean="0"/>
              <a:t>Meranti</a:t>
            </a:r>
            <a:endParaRPr lang="en-GB" dirty="0" smtClean="0"/>
          </a:p>
          <a:p>
            <a:pPr lvl="1"/>
            <a:r>
              <a:rPr lang="en-GB" dirty="0" smtClean="0"/>
              <a:t>Mahogany</a:t>
            </a:r>
          </a:p>
          <a:p>
            <a:pPr lvl="1"/>
            <a:r>
              <a:rPr lang="en-GB" dirty="0" smtClean="0"/>
              <a:t>Oak</a:t>
            </a:r>
          </a:p>
          <a:p>
            <a:pPr lvl="1"/>
            <a:r>
              <a:rPr lang="en-GB" dirty="0" smtClean="0"/>
              <a:t>Balsa</a:t>
            </a:r>
          </a:p>
          <a:p>
            <a:pPr lvl="1"/>
            <a:r>
              <a:rPr lang="en-GB" dirty="0" smtClean="0"/>
              <a:t>Ash</a:t>
            </a:r>
          </a:p>
          <a:p>
            <a:pPr lvl="1"/>
            <a:r>
              <a:rPr lang="en-GB" dirty="0" smtClean="0"/>
              <a:t>Beech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73424" y="2780928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Softwoods </a:t>
            </a:r>
          </a:p>
          <a:p>
            <a:pPr lvl="1"/>
            <a:r>
              <a:rPr lang="en-GB" dirty="0" smtClean="0"/>
              <a:t>Red Pine</a:t>
            </a:r>
          </a:p>
          <a:p>
            <a:pPr lvl="1"/>
            <a:r>
              <a:rPr lang="en-GB" dirty="0" smtClean="0"/>
              <a:t>Parana Pine </a:t>
            </a:r>
            <a:endParaRPr lang="en-GB" dirty="0"/>
          </a:p>
          <a:p>
            <a:pPr lvl="1"/>
            <a:r>
              <a:rPr lang="en-GB" dirty="0" smtClean="0"/>
              <a:t>Redwood</a:t>
            </a:r>
          </a:p>
          <a:p>
            <a:pPr lvl="1"/>
            <a:r>
              <a:rPr lang="en-GB" dirty="0" smtClean="0"/>
              <a:t>Spruce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4048" y="2780927"/>
            <a:ext cx="3816424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Manufactured Boards</a:t>
            </a:r>
          </a:p>
          <a:p>
            <a:pPr lvl="1"/>
            <a:r>
              <a:rPr lang="en-GB" dirty="0" smtClean="0"/>
              <a:t>MDF</a:t>
            </a:r>
          </a:p>
          <a:p>
            <a:pPr lvl="1"/>
            <a:r>
              <a:rPr lang="en-GB" dirty="0" smtClean="0"/>
              <a:t>Hardboard</a:t>
            </a:r>
          </a:p>
          <a:p>
            <a:pPr lvl="1"/>
            <a:r>
              <a:rPr lang="en-GB" dirty="0" smtClean="0"/>
              <a:t>Plywood</a:t>
            </a:r>
          </a:p>
          <a:p>
            <a:pPr lvl="1"/>
            <a:r>
              <a:rPr lang="en-GB" dirty="0" smtClean="0"/>
              <a:t>Chipboard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8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Carbon Fibre Reinforced Plastic</a:t>
            </a:r>
          </a:p>
          <a:p>
            <a:r>
              <a:rPr lang="en-GB" dirty="0" smtClean="0"/>
              <a:t>Chipboard</a:t>
            </a:r>
          </a:p>
          <a:p>
            <a:r>
              <a:rPr lang="en-GB" dirty="0"/>
              <a:t>Medium-density </a:t>
            </a:r>
            <a:r>
              <a:rPr lang="en-GB" dirty="0" smtClean="0"/>
              <a:t>fibreboard</a:t>
            </a:r>
            <a:endParaRPr lang="en-GB" dirty="0"/>
          </a:p>
          <a:p>
            <a:r>
              <a:rPr lang="en-GB" dirty="0"/>
              <a:t>Glass fibre-reinforced plastics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5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Plastic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an oven</a:t>
            </a:r>
          </a:p>
          <a:p>
            <a:r>
              <a:rPr lang="en-GB" dirty="0" smtClean="0"/>
              <a:t>Strip </a:t>
            </a:r>
            <a:r>
              <a:rPr lang="en-GB" dirty="0"/>
              <a:t>Heater/Line Bending</a:t>
            </a:r>
          </a:p>
          <a:p>
            <a:r>
              <a:rPr lang="en-GB" dirty="0" smtClean="0"/>
              <a:t>Injection </a:t>
            </a:r>
            <a:r>
              <a:rPr lang="en-GB" dirty="0"/>
              <a:t>Moulding</a:t>
            </a:r>
          </a:p>
          <a:p>
            <a:r>
              <a:rPr lang="en-GB" dirty="0" smtClean="0"/>
              <a:t>Vacuum </a:t>
            </a:r>
            <a:r>
              <a:rPr lang="en-GB" dirty="0"/>
              <a:t>Forming</a:t>
            </a:r>
          </a:p>
          <a:p>
            <a:r>
              <a:rPr lang="en-GB" dirty="0" smtClean="0"/>
              <a:t>Rotational </a:t>
            </a:r>
            <a:r>
              <a:rPr lang="en-GB" dirty="0"/>
              <a:t>Moulding</a:t>
            </a:r>
          </a:p>
          <a:p>
            <a:r>
              <a:rPr lang="en-GB" dirty="0" smtClean="0"/>
              <a:t>Blow </a:t>
            </a:r>
            <a:r>
              <a:rPr lang="en-GB" dirty="0"/>
              <a:t>Moulding</a:t>
            </a:r>
          </a:p>
          <a:p>
            <a:r>
              <a:rPr lang="en-GB" dirty="0" smtClean="0"/>
              <a:t>Rapid Prototyping</a:t>
            </a:r>
          </a:p>
          <a:p>
            <a:r>
              <a:rPr lang="en-GB" dirty="0" smtClean="0"/>
              <a:t>Extrusion</a:t>
            </a:r>
          </a:p>
          <a:p>
            <a:r>
              <a:rPr lang="en-GB" dirty="0" smtClean="0"/>
              <a:t>Compression Moulding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8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</TotalTime>
  <Words>262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Higher Design and Manufacture</vt:lpstr>
      <vt:lpstr>Topics</vt:lpstr>
      <vt:lpstr>Materials</vt:lpstr>
      <vt:lpstr>Plastics</vt:lpstr>
      <vt:lpstr>Plastics</vt:lpstr>
      <vt:lpstr>Metals</vt:lpstr>
      <vt:lpstr>Woods </vt:lpstr>
      <vt:lpstr>Composites</vt:lpstr>
      <vt:lpstr>Plastic Processes</vt:lpstr>
      <vt:lpstr>Wood Processes </vt:lpstr>
      <vt:lpstr>Metal Processes</vt:lpstr>
      <vt:lpstr>Questions</vt:lpstr>
      <vt:lpstr>Questions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Design and Manufacture</dc:title>
  <dc:creator>Mr Burns</dc:creator>
  <cp:lastModifiedBy>Mr Burns</cp:lastModifiedBy>
  <cp:revision>8</cp:revision>
  <dcterms:created xsi:type="dcterms:W3CDTF">2016-05-16T10:58:23Z</dcterms:created>
  <dcterms:modified xsi:type="dcterms:W3CDTF">2016-05-17T12:20:14Z</dcterms:modified>
</cp:coreProperties>
</file>