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958856-1B01-4FD8-B393-AF5B125B63FD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B0C30C-E311-43E5-BF22-2916A17BA35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FEA?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FEA </a:t>
            </a:r>
            <a:r>
              <a:rPr lang="en-US" dirty="0"/>
              <a:t>is determining how a solid body will respond to various </a:t>
            </a:r>
            <a:r>
              <a:rPr lang="en-US" dirty="0" smtClean="0"/>
              <a:t>forces</a:t>
            </a:r>
          </a:p>
          <a:p>
            <a:endParaRPr lang="en-GB" dirty="0" smtClean="0"/>
          </a:p>
          <a:p>
            <a:r>
              <a:rPr lang="en-GB" dirty="0" smtClean="0"/>
              <a:t>Finite Element Analysis (FEA) is a method of testing the strength and mechanical properties of a 3D CAD model.</a:t>
            </a:r>
          </a:p>
          <a:p>
            <a:endParaRPr lang="en-GB" dirty="0"/>
          </a:p>
          <a:p>
            <a:r>
              <a:rPr lang="en-US" dirty="0"/>
              <a:t>It is the digital testing of products used to test all sorts of </a:t>
            </a:r>
            <a:r>
              <a:rPr lang="en-US" dirty="0" smtClean="0"/>
              <a:t>mechanical </a:t>
            </a:r>
            <a:r>
              <a:rPr lang="en-US" dirty="0"/>
              <a:t>components from pipelines to controlled car crashes. It is also to referred to as </a:t>
            </a:r>
            <a:r>
              <a:rPr lang="en-US" dirty="0" smtClean="0"/>
              <a:t>Digital </a:t>
            </a:r>
            <a:r>
              <a:rPr lang="en-US" dirty="0"/>
              <a:t>Prototyping and allows conceptual designs (new designs) the ability to be virtually </a:t>
            </a:r>
            <a:r>
              <a:rPr lang="en-US" dirty="0" smtClean="0"/>
              <a:t>tested before </a:t>
            </a:r>
            <a:r>
              <a:rPr lang="en-US" dirty="0"/>
              <a:t>it’s built. Industrial designers, manufacturers, and engineers use Digital </a:t>
            </a:r>
            <a:r>
              <a:rPr lang="en-US" dirty="0" smtClean="0"/>
              <a:t>Prototyping to </a:t>
            </a:r>
            <a:r>
              <a:rPr lang="en-US" dirty="0"/>
              <a:t>design, test, optimize, validate and </a:t>
            </a:r>
            <a:r>
              <a:rPr lang="en-US" dirty="0" err="1" smtClean="0"/>
              <a:t>visualise</a:t>
            </a:r>
            <a:r>
              <a:rPr lang="en-US" dirty="0" smtClean="0"/>
              <a:t> </a:t>
            </a:r>
            <a:r>
              <a:rPr lang="en-US" dirty="0"/>
              <a:t>their products digitally throughout </a:t>
            </a:r>
            <a:r>
              <a:rPr lang="en-US" dirty="0" smtClean="0"/>
              <a:t>the product </a:t>
            </a:r>
            <a:r>
              <a:rPr lang="en-US" dirty="0"/>
              <a:t>development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computer is able to </a:t>
            </a:r>
            <a:r>
              <a:rPr lang="en-US" dirty="0" err="1"/>
              <a:t>analyse</a:t>
            </a:r>
            <a:r>
              <a:rPr lang="en-US" dirty="0"/>
              <a:t> and calculate areas of a structure </a:t>
            </a:r>
            <a:r>
              <a:rPr lang="en-US" dirty="0" smtClean="0"/>
              <a:t>and determine </a:t>
            </a:r>
            <a:r>
              <a:rPr lang="en-US" dirty="0"/>
              <a:t>how strong or weak each area is. It then adds all these areas together to give </a:t>
            </a:r>
            <a:r>
              <a:rPr lang="en-US" dirty="0" smtClean="0"/>
              <a:t>an all </a:t>
            </a:r>
            <a:r>
              <a:rPr lang="en-US" dirty="0"/>
              <a:t>over strength/weakness for a given component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Tube:  Filter Press Stress Test: </a:t>
            </a:r>
            <a:r>
              <a:rPr lang="en-US" dirty="0" err="1" smtClean="0"/>
              <a:t>Finitie</a:t>
            </a:r>
            <a:r>
              <a:rPr lang="en-US" dirty="0" smtClean="0"/>
              <a:t> Element 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M.W Watermark, LLC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it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FEA is particularly suitable for: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Structural/mechanical engineering design </a:t>
            </a:r>
          </a:p>
          <a:p>
            <a:pPr marL="0" indent="0">
              <a:buNone/>
            </a:pPr>
            <a:r>
              <a:rPr lang="en-US" dirty="0"/>
              <a:t>• Product development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Manufacturing </a:t>
            </a:r>
            <a:r>
              <a:rPr lang="en-US" dirty="0"/>
              <a:t>processes </a:t>
            </a:r>
          </a:p>
          <a:p>
            <a:pPr marL="0" indent="0">
              <a:buNone/>
            </a:pPr>
            <a:r>
              <a:rPr lang="en-US" dirty="0"/>
              <a:t>• Improving the efficiency of existing designs </a:t>
            </a:r>
          </a:p>
          <a:p>
            <a:pPr marL="0" indent="0">
              <a:buNone/>
            </a:pPr>
            <a:r>
              <a:rPr lang="en-US" dirty="0"/>
              <a:t>• Failure analysis investigations.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benefits does it provide?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possible to generate a simulation of any design concept and to determine its real world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under almost any imaginable environments, therefore allowing the concept to be refined </a:t>
            </a:r>
            <a:r>
              <a:rPr lang="en-US" dirty="0" smtClean="0"/>
              <a:t>prior </a:t>
            </a:r>
            <a:r>
              <a:rPr lang="en-US" dirty="0"/>
              <a:t>to the creation of drawings, when few dollars have been committed and changes are </a:t>
            </a:r>
            <a:r>
              <a:rPr lang="en-US" dirty="0" smtClean="0"/>
              <a:t>inexpensive.</a:t>
            </a:r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a model has been developed the analysis helps in evaluating the feasibility of the </a:t>
            </a:r>
            <a:r>
              <a:rPr lang="en-US" dirty="0" smtClean="0"/>
              <a:t>new </a:t>
            </a:r>
            <a:r>
              <a:rPr lang="en-US" dirty="0"/>
              <a:t>design as well as trouble shooting failed designs already in the market and finding solutions </a:t>
            </a:r>
            <a:r>
              <a:rPr lang="en-US" dirty="0" smtClean="0"/>
              <a:t>without </a:t>
            </a:r>
            <a:r>
              <a:rPr lang="en-US" dirty="0"/>
              <a:t>the need to prototype and waste time and money.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5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algor.com/news_pub/user_reviews/2003/deepsoft/angled-view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1437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4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Instead </a:t>
            </a:r>
            <a:r>
              <a:rPr lang="en-US" dirty="0"/>
              <a:t>of needing to build multiple physical prototypes </a:t>
            </a:r>
            <a:r>
              <a:rPr lang="en-US" dirty="0" smtClean="0"/>
              <a:t>and </a:t>
            </a:r>
            <a:r>
              <a:rPr lang="en-US" dirty="0"/>
              <a:t>then testing them to see if they’ll work, companies can conduct testing digitally </a:t>
            </a:r>
            <a:r>
              <a:rPr lang="en-US" dirty="0" smtClean="0"/>
              <a:t>throughout the </a:t>
            </a:r>
            <a:r>
              <a:rPr lang="en-US" dirty="0"/>
              <a:t>process by using Digital Prototyping, reducing the number of physical prototypes needed to validate the design.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/>
              <a:t>Digital Prototyping to catch design problems up front, manufacturers </a:t>
            </a:r>
            <a:r>
              <a:rPr lang="en-US" dirty="0" smtClean="0"/>
              <a:t>experience fewer </a:t>
            </a:r>
            <a:r>
              <a:rPr lang="en-US" dirty="0"/>
              <a:t>changes downstream. Companies can also perform simulations in early stages of </a:t>
            </a:r>
            <a:r>
              <a:rPr lang="en-US" dirty="0" smtClean="0"/>
              <a:t>the product </a:t>
            </a:r>
            <a:r>
              <a:rPr lang="en-US" dirty="0"/>
              <a:t>development cycle, so they avoid failure during testing or manufacturing phases.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7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</TotalTime>
  <Words>392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FEA</vt:lpstr>
      <vt:lpstr>What is FEA?</vt:lpstr>
      <vt:lpstr>How does it work?</vt:lpstr>
      <vt:lpstr>Where is it used?</vt:lpstr>
      <vt:lpstr>What benefits does it provide?</vt:lpstr>
      <vt:lpstr>PowerPoint Presentation</vt:lpstr>
      <vt:lpstr>Digital Prototyping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</dc:title>
  <dc:creator>TannerN</dc:creator>
  <cp:lastModifiedBy>TannerN</cp:lastModifiedBy>
  <cp:revision>4</cp:revision>
  <dcterms:created xsi:type="dcterms:W3CDTF">2016-02-16T15:34:11Z</dcterms:created>
  <dcterms:modified xsi:type="dcterms:W3CDTF">2016-02-19T11:52:03Z</dcterms:modified>
</cp:coreProperties>
</file>