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B2C87-D36B-4AF2-BA3A-875FE588A9A3}" type="datetimeFigureOut">
              <a:rPr lang="en-GB" smtClean="0"/>
              <a:t>12/11/2014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B9C4-5982-430E-A1B6-6D8BAE80C7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421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B2C87-D36B-4AF2-BA3A-875FE588A9A3}" type="datetimeFigureOut">
              <a:rPr lang="en-GB" smtClean="0"/>
              <a:t>12/11/2014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B9C4-5982-430E-A1B6-6D8BAE80C7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7844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B2C87-D36B-4AF2-BA3A-875FE588A9A3}" type="datetimeFigureOut">
              <a:rPr lang="en-GB" smtClean="0"/>
              <a:t>12/11/2014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B9C4-5982-430E-A1B6-6D8BAE80C7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310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B2C87-D36B-4AF2-BA3A-875FE588A9A3}" type="datetimeFigureOut">
              <a:rPr lang="en-GB" smtClean="0"/>
              <a:t>12/11/2014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B9C4-5982-430E-A1B6-6D8BAE80C7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0675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B2C87-D36B-4AF2-BA3A-875FE588A9A3}" type="datetimeFigureOut">
              <a:rPr lang="en-GB" smtClean="0"/>
              <a:t>12/11/2014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B9C4-5982-430E-A1B6-6D8BAE80C7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8892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B2C87-D36B-4AF2-BA3A-875FE588A9A3}" type="datetimeFigureOut">
              <a:rPr lang="en-GB" smtClean="0"/>
              <a:t>12/11/2014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B9C4-5982-430E-A1B6-6D8BAE80C7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342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B2C87-D36B-4AF2-BA3A-875FE588A9A3}" type="datetimeFigureOut">
              <a:rPr lang="en-GB" smtClean="0"/>
              <a:t>12/11/2014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B9C4-5982-430E-A1B6-6D8BAE80C7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542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B2C87-D36B-4AF2-BA3A-875FE588A9A3}" type="datetimeFigureOut">
              <a:rPr lang="en-GB" smtClean="0"/>
              <a:t>12/11/2014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B9C4-5982-430E-A1B6-6D8BAE80C7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323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B2C87-D36B-4AF2-BA3A-875FE588A9A3}" type="datetimeFigureOut">
              <a:rPr lang="en-GB" smtClean="0"/>
              <a:t>12/11/2014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B9C4-5982-430E-A1B6-6D8BAE80C7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6119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B2C87-D36B-4AF2-BA3A-875FE588A9A3}" type="datetimeFigureOut">
              <a:rPr lang="en-GB" smtClean="0"/>
              <a:t>12/11/2014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B9C4-5982-430E-A1B6-6D8BAE80C7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1400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B2C87-D36B-4AF2-BA3A-875FE588A9A3}" type="datetimeFigureOut">
              <a:rPr lang="en-GB" smtClean="0"/>
              <a:t>12/11/2014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B9C4-5982-430E-A1B6-6D8BAE80C7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660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B2C87-D36B-4AF2-BA3A-875FE588A9A3}" type="datetimeFigureOut">
              <a:rPr lang="en-GB" smtClean="0"/>
              <a:t>12/11/2014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7B9C4-5982-430E-A1B6-6D8BAE80C7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053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rad.com/medias/global/ce/5000_5999/5000/5000/5005/500584_BB_00_FB.EPS_1000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7/72/Variable_Resistor.sv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Electronic Components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5592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u="sng" smtClean="0"/>
              <a:t>Input Transducers</a:t>
            </a:r>
            <a:r>
              <a:rPr lang="en-GB" smtClean="0"/>
              <a:t/>
            </a:r>
            <a:br>
              <a:rPr lang="en-GB" smtClean="0"/>
            </a:br>
            <a:endParaRPr lang="en-GB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Input transducers are devices that convert a change in physical conditions (for example a thermistor, LDR, or variable resistor) into a change in resistance and/or voltage. This is then processed by a voltage divider circuit.</a:t>
            </a:r>
          </a:p>
          <a:p>
            <a:endParaRPr lang="en-GB" dirty="0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7604125" y="6172200"/>
            <a:ext cx="13684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/>
              <a:t>LDR</a:t>
            </a:r>
          </a:p>
        </p:txBody>
      </p:sp>
    </p:spTree>
    <p:extLst>
      <p:ext uri="{BB962C8B-B14F-4D97-AF65-F5344CB8AC3E}">
        <p14:creationId xmlns:p14="http://schemas.microsoft.com/office/powerpoint/2010/main" val="2639952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Thermistor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Measures temperature</a:t>
            </a:r>
          </a:p>
          <a:p>
            <a:r>
              <a:rPr lang="en-GB" dirty="0" smtClean="0"/>
              <a:t>Can measure heat </a:t>
            </a:r>
            <a:r>
              <a:rPr lang="en-GB" b="1" dirty="0" smtClean="0"/>
              <a:t>or</a:t>
            </a:r>
            <a:r>
              <a:rPr lang="en-GB" dirty="0" smtClean="0"/>
              <a:t> cold</a:t>
            </a:r>
            <a:endParaRPr lang="en-GB" dirty="0"/>
          </a:p>
        </p:txBody>
      </p:sp>
      <p:pic>
        <p:nvPicPr>
          <p:cNvPr id="1026" name="Picture 2" descr="Symbol of Thermist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573016"/>
            <a:ext cx="2667000" cy="13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pcos B59011-C1040-A70 PTC Thermistor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780928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4655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LDR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Measures light (photons)</a:t>
            </a:r>
            <a:endParaRPr lang="en-GB" dirty="0"/>
          </a:p>
        </p:txBody>
      </p:sp>
      <p:pic>
        <p:nvPicPr>
          <p:cNvPr id="4" name="Picture 2" descr="http://elektronika-dasar.web.id/wp-content/uploads/2012/09/LD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708920"/>
            <a:ext cx="4049713" cy="3756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3669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Variable resistor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Can change resistance (up to the maximum setting on the resistor)</a:t>
            </a:r>
            <a:endParaRPr lang="en-GB" dirty="0"/>
          </a:p>
        </p:txBody>
      </p:sp>
      <p:pic>
        <p:nvPicPr>
          <p:cNvPr id="4098" name="Picture 2" descr="{i18nText('sgroup.image')}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108564"/>
            <a:ext cx="2913112" cy="3422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File:Variable Resistor.sv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097417"/>
            <a:ext cx="4510494" cy="257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9942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1435100" y="274638"/>
            <a:ext cx="74993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GB" sz="4400">
                <a:solidFill>
                  <a:schemeClr val="tx2"/>
                </a:solidFill>
              </a:rPr>
              <a:t>Transistor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39750" y="1447800"/>
            <a:ext cx="83947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en-GB" dirty="0" smtClean="0"/>
              <a:t>Works as a </a:t>
            </a:r>
            <a:r>
              <a:rPr lang="en-GB" dirty="0" smtClean="0"/>
              <a:t>switch or amplifier</a:t>
            </a:r>
            <a:endParaRPr lang="en-GB" dirty="0" smtClean="0"/>
          </a:p>
          <a:p>
            <a:pPr>
              <a:defRPr/>
            </a:pPr>
            <a:endParaRPr lang="en-GB" dirty="0" smtClean="0"/>
          </a:p>
          <a:p>
            <a:pPr marL="0" indent="0">
              <a:buFontTx/>
              <a:buNone/>
              <a:defRPr/>
            </a:pPr>
            <a:endParaRPr lang="en-GB" dirty="0" smtClean="0"/>
          </a:p>
          <a:p>
            <a:pPr marL="0" indent="0">
              <a:buFontTx/>
              <a:buNone/>
              <a:defRPr/>
            </a:pPr>
            <a:endParaRPr lang="en-GB" dirty="0" smtClean="0"/>
          </a:p>
          <a:p>
            <a:pPr marL="0" indent="0">
              <a:buFontTx/>
              <a:buNone/>
              <a:defRPr/>
            </a:pPr>
            <a:r>
              <a:rPr lang="en-GB" dirty="0" smtClean="0"/>
              <a:t>Converts analogue </a:t>
            </a:r>
          </a:p>
          <a:p>
            <a:pPr marL="0" indent="0">
              <a:buFontTx/>
              <a:buNone/>
              <a:defRPr/>
            </a:pPr>
            <a:r>
              <a:rPr lang="en-GB" dirty="0" smtClean="0"/>
              <a:t>Signal  at 0.7V to </a:t>
            </a:r>
          </a:p>
          <a:p>
            <a:pPr marL="0" indent="0">
              <a:buFontTx/>
              <a:buNone/>
              <a:defRPr/>
            </a:pPr>
            <a:r>
              <a:rPr lang="en-GB" dirty="0" smtClean="0"/>
              <a:t>ON FULLY</a:t>
            </a:r>
            <a:endParaRPr lang="en-GB" dirty="0"/>
          </a:p>
        </p:txBody>
      </p:sp>
      <p:pic>
        <p:nvPicPr>
          <p:cNvPr id="6" name="Picture 11" descr="http://startingelectronics.com/beginners/components/transistor-NPN/transistor_TO-1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0" y="2205038"/>
            <a:ext cx="4879975" cy="389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7101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90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Electronic Components</vt:lpstr>
      <vt:lpstr>PowerPoint Presentation</vt:lpstr>
      <vt:lpstr>Thermistor</vt:lpstr>
      <vt:lpstr>LDR</vt:lpstr>
      <vt:lpstr>Variable resistor</vt:lpstr>
      <vt:lpstr>PowerPoint Presentation</vt:lpstr>
    </vt:vector>
  </TitlesOfParts>
  <Company>RM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Electronic Components</dc:title>
  <dc:creator>Mr Burns</dc:creator>
  <cp:lastModifiedBy>Mr Burns</cp:lastModifiedBy>
  <cp:revision>2</cp:revision>
  <dcterms:created xsi:type="dcterms:W3CDTF">2014-11-12T11:28:12Z</dcterms:created>
  <dcterms:modified xsi:type="dcterms:W3CDTF">2014-11-12T11:34:17Z</dcterms:modified>
</cp:coreProperties>
</file>