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111B-2FCE-4CE2-8830-A9FA389E22D6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B9E60-C74E-4C63-9061-1FA9F9569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8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B9E60-C74E-4C63-9061-1FA9F9569B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8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B9E60-C74E-4C63-9061-1FA9F9569B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8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B9E60-C74E-4C63-9061-1FA9F9569B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8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0C76E1-E735-41E2-83C7-78A8C5F25C71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845F55-6245-4911-8BC4-D09815F0E3D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1 - DTP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9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 Exam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must be able to identify the various DTP features within a magazine.</a:t>
            </a:r>
          </a:p>
          <a:p>
            <a:r>
              <a:rPr lang="en-GB" dirty="0" smtClean="0"/>
              <a:t>You must be able to give reason for colour choice.</a:t>
            </a:r>
          </a:p>
          <a:p>
            <a:r>
              <a:rPr lang="en-GB" dirty="0" smtClean="0"/>
              <a:t>You must be able to justify the page layout </a:t>
            </a:r>
            <a:r>
              <a:rPr lang="en-GB" dirty="0" err="1" smtClean="0"/>
              <a:t>i.e</a:t>
            </a:r>
            <a:r>
              <a:rPr lang="en-GB" dirty="0" smtClean="0"/>
              <a:t> Balance, Alignment, Contrast.</a:t>
            </a:r>
          </a:p>
          <a:p>
            <a:r>
              <a:rPr lang="en-GB" dirty="0" smtClean="0"/>
              <a:t>Be aware of the advantages and disadvantages of the use of DTP </a:t>
            </a:r>
          </a:p>
          <a:p>
            <a:r>
              <a:rPr lang="en-GB" dirty="0" smtClean="0"/>
              <a:t>The environmental effects of DTP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49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 Features</a:t>
            </a:r>
            <a:endParaRPr lang="en-GB" dirty="0"/>
          </a:p>
        </p:txBody>
      </p:sp>
      <p:pic>
        <p:nvPicPr>
          <p:cNvPr id="1026" name="Picture 2" descr="http://childlight.co.uk/blog/wp-content/uploads/abc-magazine-articl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/>
          <a:stretch/>
        </p:blipFill>
        <p:spPr bwMode="auto">
          <a:xfrm>
            <a:off x="2627784" y="1420903"/>
            <a:ext cx="3389853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Header	</a:t>
            </a:r>
          </a:p>
          <a:p>
            <a:r>
              <a:rPr lang="en-GB" dirty="0" smtClean="0"/>
              <a:t>Footer</a:t>
            </a:r>
          </a:p>
          <a:p>
            <a:r>
              <a:rPr lang="en-GB" dirty="0" smtClean="0"/>
              <a:t>Drop Cap</a:t>
            </a:r>
          </a:p>
          <a:p>
            <a:r>
              <a:rPr lang="en-GB" dirty="0" smtClean="0"/>
              <a:t>Text Wrap</a:t>
            </a:r>
          </a:p>
          <a:p>
            <a:r>
              <a:rPr lang="en-GB" dirty="0" smtClean="0"/>
              <a:t>Pull QUOTE</a:t>
            </a:r>
          </a:p>
          <a:p>
            <a:r>
              <a:rPr lang="en-GB" dirty="0" smtClean="0"/>
              <a:t>Image</a:t>
            </a:r>
          </a:p>
          <a:p>
            <a:r>
              <a:rPr lang="en-GB" dirty="0" smtClean="0"/>
              <a:t>Sub-Heading</a:t>
            </a:r>
          </a:p>
          <a:p>
            <a:r>
              <a:rPr lang="en-GB" dirty="0" smtClean="0"/>
              <a:t>Gutter</a:t>
            </a:r>
          </a:p>
          <a:p>
            <a:r>
              <a:rPr lang="en-GB" dirty="0" smtClean="0"/>
              <a:t>Margin</a:t>
            </a:r>
          </a:p>
          <a:p>
            <a:r>
              <a:rPr lang="en-GB" dirty="0" smtClean="0"/>
              <a:t>Folio</a:t>
            </a:r>
            <a:endParaRPr lang="en-GB" dirty="0"/>
          </a:p>
        </p:txBody>
      </p:sp>
      <p:pic>
        <p:nvPicPr>
          <p:cNvPr id="1026" name="Picture 2" descr="http://childlight.co.uk/blog/wp-content/uploads/abc-magazine-articl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/>
          <a:stretch/>
        </p:blipFill>
        <p:spPr bwMode="auto">
          <a:xfrm>
            <a:off x="5004048" y="1447913"/>
            <a:ext cx="3389853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0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 Features</a:t>
            </a:r>
            <a:endParaRPr lang="en-GB" dirty="0"/>
          </a:p>
        </p:txBody>
      </p:sp>
      <p:pic>
        <p:nvPicPr>
          <p:cNvPr id="1026" name="Picture 2" descr="http://childlight.co.uk/blog/wp-content/uploads/abc-magazine-articl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/>
          <a:stretch/>
        </p:blipFill>
        <p:spPr bwMode="auto">
          <a:xfrm>
            <a:off x="2699792" y="1447912"/>
            <a:ext cx="3389853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14096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Orientation</a:t>
            </a:r>
          </a:p>
          <a:p>
            <a:r>
              <a:rPr lang="en-GB" dirty="0" smtClean="0"/>
              <a:t>Grid </a:t>
            </a:r>
            <a:r>
              <a:rPr lang="en-GB" dirty="0" err="1" smtClean="0"/>
              <a:t>Sturcture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0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DTP-Use of Colour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GB" dirty="0" smtClean="0"/>
              <a:t>Why is there a lack of colour on the page?</a:t>
            </a:r>
          </a:p>
          <a:p>
            <a:r>
              <a:rPr lang="en-GB" dirty="0" smtClean="0"/>
              <a:t>What is the purpose of adding colour to ABC?</a:t>
            </a:r>
            <a:endParaRPr lang="en-GB" dirty="0"/>
          </a:p>
        </p:txBody>
      </p:sp>
      <p:pic>
        <p:nvPicPr>
          <p:cNvPr id="6" name="Picture 2" descr="http://childlight.co.uk/blog/wp-content/uploads/abc-magazine-artic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/>
          <a:stretch/>
        </p:blipFill>
        <p:spPr bwMode="auto">
          <a:xfrm>
            <a:off x="5292080" y="1556792"/>
            <a:ext cx="3389853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6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DTP-Use of Colour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GB" dirty="0" smtClean="0"/>
              <a:t>Why is there a lack of colour on the page?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Serious article, it is informative, not to detract from the information at hand.</a:t>
            </a:r>
          </a:p>
          <a:p>
            <a:pPr marL="457200" lvl="1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What is the purpose of adding colour to ABC?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To identify a different topic. Childish colours have been used as it is about children. To make that area stand out.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childlight.co.uk/blog/wp-content/uploads/abc-magazine-artic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/>
          <a:stretch/>
        </p:blipFill>
        <p:spPr bwMode="auto">
          <a:xfrm>
            <a:off x="5292080" y="1556792"/>
            <a:ext cx="3389853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DTP- Principles</a:t>
            </a:r>
            <a:endParaRPr lang="en-GB" dirty="0"/>
          </a:p>
        </p:txBody>
      </p:sp>
      <p:pic>
        <p:nvPicPr>
          <p:cNvPr id="4" name="Picture 2" descr="http://childlight.co.uk/blog/wp-content/uploads/abc-magazine-article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/>
          <a:stretch/>
        </p:blipFill>
        <p:spPr bwMode="auto">
          <a:xfrm>
            <a:off x="3031485" y="1600200"/>
            <a:ext cx="308103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20608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53732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Contrast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6355" y="53732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Alignment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2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</TotalTime>
  <Words>173</Words>
  <Application>Microsoft Office PowerPoint</Application>
  <PresentationFormat>On-screen Show (4:3)</PresentationFormat>
  <Paragraphs>39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Exam Revision</vt:lpstr>
      <vt:lpstr>DTP Exam Knowledge</vt:lpstr>
      <vt:lpstr>DTP Features</vt:lpstr>
      <vt:lpstr>DTP Features</vt:lpstr>
      <vt:lpstr>DTP Features</vt:lpstr>
      <vt:lpstr>DTP-Use of Colour</vt:lpstr>
      <vt:lpstr>DTP-Use of Colour</vt:lpstr>
      <vt:lpstr>DTP- Principles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Revision</dc:title>
  <dc:creator>TannerN</dc:creator>
  <cp:lastModifiedBy>TannerN</cp:lastModifiedBy>
  <cp:revision>4</cp:revision>
  <dcterms:created xsi:type="dcterms:W3CDTF">2014-01-09T07:40:54Z</dcterms:created>
  <dcterms:modified xsi:type="dcterms:W3CDTF">2014-01-09T08:23:41Z</dcterms:modified>
</cp:coreProperties>
</file>