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AC1C0-F752-4E8A-A178-2BE4F754098D}" type="datetimeFigureOut">
              <a:rPr lang="en-GB" smtClean="0"/>
              <a:t>04/12/2015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3AE1D-80D0-4790-8CAF-9DC615A3EA41}" type="slidenum">
              <a:rPr lang="en-GB" smtClean="0"/>
              <a:t>‹#›</a:t>
            </a:fld>
            <a:endParaRPr lang="en-GB"/>
          </a:p>
        </p:txBody>
      </p:sp>
    </p:spTree>
    <p:extLst>
      <p:ext uri="{BB962C8B-B14F-4D97-AF65-F5344CB8AC3E}">
        <p14:creationId xmlns:p14="http://schemas.microsoft.com/office/powerpoint/2010/main" val="136272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B3AE1D-80D0-4790-8CAF-9DC615A3EA41}" type="slidenum">
              <a:rPr lang="en-GB" smtClean="0"/>
              <a:t>5</a:t>
            </a:fld>
            <a:endParaRPr lang="en-GB"/>
          </a:p>
        </p:txBody>
      </p:sp>
    </p:spTree>
    <p:extLst>
      <p:ext uri="{BB962C8B-B14F-4D97-AF65-F5344CB8AC3E}">
        <p14:creationId xmlns:p14="http://schemas.microsoft.com/office/powerpoint/2010/main" val="78987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F91715B-8746-4F4F-AB5F-70FA75B0F320}" type="datetimeFigureOut">
              <a:rPr lang="en-GB" smtClean="0"/>
              <a:t>04/12/2015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3B478-D830-4805-B4F8-E15C15BAEB1E}"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1715B-8746-4F4F-AB5F-70FA75B0F320}" type="datetimeFigureOut">
              <a:rPr lang="en-GB" smtClean="0"/>
              <a:t>04/12/2015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1715B-8746-4F4F-AB5F-70FA75B0F320}" type="datetimeFigureOut">
              <a:rPr lang="en-GB" smtClean="0"/>
              <a:t>04/12/2015</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1715B-8746-4F4F-AB5F-70FA75B0F320}" type="datetimeFigureOut">
              <a:rPr lang="en-GB" smtClean="0"/>
              <a:t>04/12/2015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91715B-8746-4F4F-AB5F-70FA75B0F320}" type="datetimeFigureOut">
              <a:rPr lang="en-GB" smtClean="0"/>
              <a:t>04/12/2015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3B478-D830-4805-B4F8-E15C15BAEB1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91715B-8746-4F4F-AB5F-70FA75B0F320}" type="datetimeFigureOut">
              <a:rPr lang="en-GB" smtClean="0"/>
              <a:t>04/12/2015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91715B-8746-4F4F-AB5F-70FA75B0F320}" type="datetimeFigureOut">
              <a:rPr lang="en-GB" smtClean="0"/>
              <a:t>04/12/2015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91715B-8746-4F4F-AB5F-70FA75B0F320}" type="datetimeFigureOut">
              <a:rPr lang="en-GB" smtClean="0"/>
              <a:t>04/12/2015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715B-8746-4F4F-AB5F-70FA75B0F320}" type="datetimeFigureOut">
              <a:rPr lang="en-GB" smtClean="0"/>
              <a:t>04/12/2015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83B478-D830-4805-B4F8-E15C15BAEB1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91715B-8746-4F4F-AB5F-70FA75B0F320}" type="datetimeFigureOut">
              <a:rPr lang="en-GB" smtClean="0"/>
              <a:t>04/12/2015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83B478-D830-4805-B4F8-E15C15BAEB1E}"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F91715B-8746-4F4F-AB5F-70FA75B0F320}" type="datetimeFigureOut">
              <a:rPr lang="en-GB" smtClean="0"/>
              <a:t>04/12/2015</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2D83B478-D830-4805-B4F8-E15C15BAEB1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F91715B-8746-4F4F-AB5F-70FA75B0F320}" type="datetimeFigureOut">
              <a:rPr lang="en-GB" smtClean="0"/>
              <a:t>04/12/2015</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D83B478-D830-4805-B4F8-E15C15BAEB1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CNC/ CAM</a:t>
            </a:r>
            <a:endParaRPr lang="en-GB" dirty="0"/>
          </a:p>
        </p:txBody>
      </p:sp>
      <p:sp>
        <p:nvSpPr>
          <p:cNvPr id="3" name="Subtitle 2"/>
          <p:cNvSpPr>
            <a:spLocks noGrp="1"/>
          </p:cNvSpPr>
          <p:nvPr>
            <p:ph type="subTitle" idx="1"/>
          </p:nvPr>
        </p:nvSpPr>
        <p:spPr/>
        <p:txBody>
          <a:bodyPr/>
          <a:lstStyle/>
          <a:p>
            <a:r>
              <a:rPr lang="en-GB" dirty="0" smtClean="0"/>
              <a:t>Computer Numeric Control/</a:t>
            </a:r>
          </a:p>
          <a:p>
            <a:r>
              <a:rPr lang="en-GB" dirty="0" smtClean="0"/>
              <a:t>Computer Aided Manufacture</a:t>
            </a:r>
            <a:endParaRPr lang="en-GB" dirty="0"/>
          </a:p>
        </p:txBody>
      </p:sp>
    </p:spTree>
    <p:extLst>
      <p:ext uri="{BB962C8B-B14F-4D97-AF65-F5344CB8AC3E}">
        <p14:creationId xmlns:p14="http://schemas.microsoft.com/office/powerpoint/2010/main" val="144149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CNC/CAD</a:t>
            </a:r>
            <a:endParaRPr lang="en-GB" dirty="0"/>
          </a:p>
        </p:txBody>
      </p:sp>
      <p:sp>
        <p:nvSpPr>
          <p:cNvPr id="3" name="Content Placeholder 2"/>
          <p:cNvSpPr>
            <a:spLocks noGrp="1"/>
          </p:cNvSpPr>
          <p:nvPr>
            <p:ph idx="1"/>
          </p:nvPr>
        </p:nvSpPr>
        <p:spPr/>
        <p:txBody>
          <a:bodyPr/>
          <a:lstStyle/>
          <a:p>
            <a:r>
              <a:rPr lang="en-GB" dirty="0" smtClean="0"/>
              <a:t>In order to make a CNC model first you need to use a CAD program to create a CAD model.</a:t>
            </a:r>
          </a:p>
          <a:p>
            <a:r>
              <a:rPr lang="en-GB" dirty="0" smtClean="0"/>
              <a:t>Depending on the type of CNC available will determine the type of model required to be produced (and vice versa).</a:t>
            </a:r>
          </a:p>
          <a:p>
            <a:r>
              <a:rPr lang="en-GB" dirty="0" smtClean="0"/>
              <a:t>Most engineering companies use a CAD package similar to Inventor.</a:t>
            </a:r>
          </a:p>
          <a:p>
            <a:endParaRPr lang="en-GB" dirty="0"/>
          </a:p>
        </p:txBody>
      </p:sp>
    </p:spTree>
    <p:extLst>
      <p:ext uri="{BB962C8B-B14F-4D97-AF65-F5344CB8AC3E}">
        <p14:creationId xmlns:p14="http://schemas.microsoft.com/office/powerpoint/2010/main" val="2341848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Inventor Modelling</a:t>
            </a:r>
            <a:endParaRPr lang="en-GB" dirty="0"/>
          </a:p>
        </p:txBody>
      </p:sp>
      <p:sp>
        <p:nvSpPr>
          <p:cNvPr id="3" name="Content Placeholder 2"/>
          <p:cNvSpPr>
            <a:spLocks noGrp="1"/>
          </p:cNvSpPr>
          <p:nvPr>
            <p:ph idx="1"/>
          </p:nvPr>
        </p:nvSpPr>
        <p:spPr/>
        <p:txBody>
          <a:bodyPr/>
          <a:lstStyle/>
          <a:p>
            <a:r>
              <a:rPr lang="en-GB" dirty="0" smtClean="0"/>
              <a:t>You are going to create a basic block Inventor with a two dimensional design similar to the one shown then will convert it to the CNC machine to cut out on a piece of MDF.</a:t>
            </a:r>
          </a:p>
          <a:p>
            <a:r>
              <a:rPr lang="en-GB" dirty="0" smtClean="0"/>
              <a:t>Work in pairs to create a model like the one shown to send.</a:t>
            </a:r>
            <a:endParaRPr lang="en-GB" dirty="0"/>
          </a:p>
        </p:txBody>
      </p:sp>
    </p:spTree>
    <p:extLst>
      <p:ext uri="{BB962C8B-B14F-4D97-AF65-F5344CB8AC3E}">
        <p14:creationId xmlns:p14="http://schemas.microsoft.com/office/powerpoint/2010/main" val="180250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Inventor Model</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Create a two point rectangle </a:t>
            </a:r>
            <a:r>
              <a:rPr lang="en-GB" dirty="0" smtClean="0">
                <a:solidFill>
                  <a:srgbClr val="FF0000"/>
                </a:solidFill>
              </a:rPr>
              <a:t>(L)330 x (W)78)</a:t>
            </a:r>
          </a:p>
          <a:p>
            <a:r>
              <a:rPr lang="en-GB" u="sng" dirty="0" smtClean="0"/>
              <a:t>Extrude</a:t>
            </a:r>
            <a:r>
              <a:rPr lang="en-GB" dirty="0" smtClean="0"/>
              <a:t> it 18mm</a:t>
            </a:r>
          </a:p>
          <a:p>
            <a:r>
              <a:rPr lang="en-GB" dirty="0" smtClean="0"/>
              <a:t>Sketch on the top surface</a:t>
            </a:r>
          </a:p>
          <a:p>
            <a:r>
              <a:rPr lang="en-GB" dirty="0" smtClean="0"/>
              <a:t>Click on the </a:t>
            </a:r>
            <a:r>
              <a:rPr lang="en-GB" b="1" dirty="0" smtClean="0">
                <a:solidFill>
                  <a:srgbClr val="FF0000"/>
                </a:solidFill>
              </a:rPr>
              <a:t>T</a:t>
            </a:r>
            <a:r>
              <a:rPr lang="en-GB" dirty="0" smtClean="0"/>
              <a:t> for Text and write your name or saying.</a:t>
            </a:r>
          </a:p>
          <a:p>
            <a:r>
              <a:rPr lang="en-GB" dirty="0" smtClean="0"/>
              <a:t>Finish the sketch and then </a:t>
            </a:r>
            <a:r>
              <a:rPr lang="en-GB" dirty="0" smtClean="0">
                <a:solidFill>
                  <a:srgbClr val="FF0000"/>
                </a:solidFill>
              </a:rPr>
              <a:t>extrude</a:t>
            </a:r>
            <a:r>
              <a:rPr lang="en-GB" dirty="0" smtClean="0"/>
              <a:t> and cut it out.</a:t>
            </a:r>
          </a:p>
          <a:p>
            <a:r>
              <a:rPr lang="en-GB" b="1" u="sng" dirty="0" smtClean="0"/>
              <a:t>Save</a:t>
            </a:r>
            <a:r>
              <a:rPr lang="en-GB" dirty="0" smtClean="0"/>
              <a:t> the file</a:t>
            </a:r>
          </a:p>
          <a:p>
            <a:r>
              <a:rPr lang="en-GB" dirty="0" smtClean="0"/>
              <a:t>Open a </a:t>
            </a:r>
            <a:r>
              <a:rPr lang="en-GB" b="1" dirty="0" err="1" smtClean="0">
                <a:solidFill>
                  <a:srgbClr val="FF0000"/>
                </a:solidFill>
              </a:rPr>
              <a:t>dwg</a:t>
            </a:r>
            <a:r>
              <a:rPr lang="en-GB" b="1" dirty="0" smtClean="0">
                <a:solidFill>
                  <a:srgbClr val="FF0000"/>
                </a:solidFill>
              </a:rPr>
              <a:t> </a:t>
            </a:r>
            <a:r>
              <a:rPr lang="en-GB" dirty="0" smtClean="0"/>
              <a:t>file</a:t>
            </a:r>
          </a:p>
          <a:p>
            <a:r>
              <a:rPr lang="en-GB" dirty="0" smtClean="0"/>
              <a:t>Use the </a:t>
            </a:r>
            <a:r>
              <a:rPr lang="en-GB" b="1" u="sng" dirty="0" smtClean="0"/>
              <a:t>Base</a:t>
            </a:r>
            <a:r>
              <a:rPr lang="en-GB" dirty="0" smtClean="0"/>
              <a:t> button to insert your picture.</a:t>
            </a:r>
          </a:p>
          <a:p>
            <a:r>
              <a:rPr lang="en-GB" dirty="0" smtClean="0"/>
              <a:t>Save a copy as a </a:t>
            </a:r>
            <a:r>
              <a:rPr lang="en-GB" b="1" dirty="0" smtClean="0">
                <a:solidFill>
                  <a:srgbClr val="FF0000"/>
                </a:solidFill>
              </a:rPr>
              <a:t>DXF file</a:t>
            </a:r>
          </a:p>
          <a:p>
            <a:r>
              <a:rPr lang="en-GB" dirty="0" smtClean="0"/>
              <a:t>You are now ready to use the CNC.</a:t>
            </a:r>
          </a:p>
          <a:p>
            <a:endParaRPr lang="en-GB" dirty="0" smtClean="0"/>
          </a:p>
        </p:txBody>
      </p:sp>
    </p:spTree>
    <p:extLst>
      <p:ext uri="{BB962C8B-B14F-4D97-AF65-F5344CB8AC3E}">
        <p14:creationId xmlns:p14="http://schemas.microsoft.com/office/powerpoint/2010/main" val="1826632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CNC/CAM</a:t>
            </a:r>
            <a:endParaRPr lang="en-GB" dirty="0"/>
          </a:p>
        </p:txBody>
      </p:sp>
      <p:sp>
        <p:nvSpPr>
          <p:cNvPr id="3" name="Content Placeholder 2"/>
          <p:cNvSpPr>
            <a:spLocks noGrp="1"/>
          </p:cNvSpPr>
          <p:nvPr>
            <p:ph idx="1"/>
          </p:nvPr>
        </p:nvSpPr>
        <p:spPr/>
        <p:txBody>
          <a:bodyPr/>
          <a:lstStyle/>
          <a:p>
            <a:r>
              <a:rPr lang="en-GB" dirty="0" smtClean="0"/>
              <a:t>Often in industry products will be made with the use of computers.</a:t>
            </a:r>
          </a:p>
          <a:p>
            <a:endParaRPr lang="en-GB" dirty="0"/>
          </a:p>
          <a:p>
            <a:r>
              <a:rPr lang="en-GB" dirty="0" smtClean="0"/>
              <a:t>In order to understand how a product is made you need to know about the processes used to make them.</a:t>
            </a:r>
            <a:endParaRPr lang="en-GB" dirty="0"/>
          </a:p>
        </p:txBody>
      </p:sp>
    </p:spTree>
    <p:extLst>
      <p:ext uri="{BB962C8B-B14F-4D97-AF65-F5344CB8AC3E}">
        <p14:creationId xmlns:p14="http://schemas.microsoft.com/office/powerpoint/2010/main" val="75495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CNC/CAM</a:t>
            </a:r>
            <a:endParaRPr lang="en-GB" dirty="0"/>
          </a:p>
        </p:txBody>
      </p:sp>
      <p:sp>
        <p:nvSpPr>
          <p:cNvPr id="3" name="Content Placeholder 2"/>
          <p:cNvSpPr>
            <a:spLocks noGrp="1"/>
          </p:cNvSpPr>
          <p:nvPr>
            <p:ph idx="1"/>
          </p:nvPr>
        </p:nvSpPr>
        <p:spPr>
          <a:xfrm>
            <a:off x="457200" y="1600200"/>
            <a:ext cx="4762872" cy="4525963"/>
          </a:xfrm>
        </p:spPr>
        <p:txBody>
          <a:bodyPr/>
          <a:lstStyle/>
          <a:p>
            <a:r>
              <a:rPr lang="en-GB" dirty="0" smtClean="0"/>
              <a:t>CNC (Computer Numeric Control) uses a CAD package design to cut away material from a block of wood.</a:t>
            </a:r>
          </a:p>
          <a:p>
            <a:r>
              <a:rPr lang="en-GB" dirty="0" smtClean="0"/>
              <a:t>This is very different to Rapid Prototyping.</a:t>
            </a:r>
            <a:endParaRPr lang="en-GB" dirty="0"/>
          </a:p>
        </p:txBody>
      </p:sp>
      <p:pic>
        <p:nvPicPr>
          <p:cNvPr id="1026" name="Picture 2" descr="http://www.technologysupplies.co.uk/media/catalog/product/cache/1/image/385x450/9df78eab33525d08d6e5fb8d27136e95/i/m/image_34846_1_26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28800"/>
            <a:ext cx="36671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2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CNC/CAM</a:t>
            </a:r>
            <a:endParaRPr lang="en-GB" dirty="0"/>
          </a:p>
        </p:txBody>
      </p:sp>
      <p:sp>
        <p:nvSpPr>
          <p:cNvPr id="3" name="Content Placeholder 2"/>
          <p:cNvSpPr>
            <a:spLocks noGrp="1"/>
          </p:cNvSpPr>
          <p:nvPr>
            <p:ph idx="1"/>
          </p:nvPr>
        </p:nvSpPr>
        <p:spPr>
          <a:xfrm>
            <a:off x="457200" y="1600200"/>
            <a:ext cx="4186808" cy="4525963"/>
          </a:xfrm>
        </p:spPr>
        <p:txBody>
          <a:bodyPr>
            <a:normAutofit fontScale="92500" lnSpcReduction="10000"/>
          </a:bodyPr>
          <a:lstStyle/>
          <a:p>
            <a:r>
              <a:rPr lang="en-GB" dirty="0" smtClean="0"/>
              <a:t>CAM or Computer Aided Manufacture describes how a computer can be used to aid the making of a product.</a:t>
            </a:r>
          </a:p>
          <a:p>
            <a:r>
              <a:rPr lang="en-GB" dirty="0" smtClean="0"/>
              <a:t>On the right you can see a CAD drawing then a CNC machined part below.</a:t>
            </a:r>
            <a:endParaRPr lang="en-GB" dirty="0"/>
          </a:p>
        </p:txBody>
      </p:sp>
      <p:sp>
        <p:nvSpPr>
          <p:cNvPr id="4" name="AutoShape 2" descr="https://upload.wikimedia.org/wikipedia/commons/thumb/3/31/CAD_model_and_CNC_machined_part.PNG/800px-CAD_model_and_CNC_machined_pa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pload.wikimedia.org/wikipedia/commons/thumb/3/31/CAD_model_and_CNC_machined_part.PNG/800px-CAD_model_and_CNC_machined_part.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90923"/>
            <a:ext cx="4159150" cy="53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77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fontScale="90000"/>
          </a:bodyPr>
          <a:lstStyle/>
          <a:p>
            <a:r>
              <a:rPr lang="en-GB" dirty="0" smtClean="0"/>
              <a:t>Computer Integrated Manufacture</a:t>
            </a:r>
            <a:endParaRPr lang="en-GB" dirty="0"/>
          </a:p>
        </p:txBody>
      </p:sp>
      <p:sp>
        <p:nvSpPr>
          <p:cNvPr id="3" name="Content Placeholder 2"/>
          <p:cNvSpPr>
            <a:spLocks noGrp="1"/>
          </p:cNvSpPr>
          <p:nvPr>
            <p:ph idx="1"/>
          </p:nvPr>
        </p:nvSpPr>
        <p:spPr>
          <a:xfrm>
            <a:off x="323528" y="1412776"/>
            <a:ext cx="8229600" cy="2187624"/>
          </a:xfrm>
        </p:spPr>
        <p:txBody>
          <a:bodyPr>
            <a:normAutofit/>
          </a:bodyPr>
          <a:lstStyle/>
          <a:p>
            <a:r>
              <a:rPr lang="en-US" dirty="0" smtClean="0"/>
              <a:t>CIM </a:t>
            </a:r>
            <a:r>
              <a:rPr lang="en-US" dirty="0"/>
              <a:t>implies that there are at least two computers exchanging information, e.g. the controller of an arm robot and a micro-controller of a CNC machine</a:t>
            </a:r>
            <a:r>
              <a:rPr lang="en-US" dirty="0" smtClean="0"/>
              <a:t>.</a:t>
            </a:r>
          </a:p>
          <a:p>
            <a:pPr marL="0" indent="0">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508691"/>
            <a:ext cx="8000001" cy="3809524"/>
          </a:xfrm>
          <a:prstGeom prst="rect">
            <a:avLst/>
          </a:prstGeom>
        </p:spPr>
      </p:pic>
    </p:spTree>
    <p:extLst>
      <p:ext uri="{BB962C8B-B14F-4D97-AF65-F5344CB8AC3E}">
        <p14:creationId xmlns:p14="http://schemas.microsoft.com/office/powerpoint/2010/main" val="2780265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CIM</a:t>
            </a:r>
            <a:endParaRPr lang="en-GB" dirty="0"/>
          </a:p>
        </p:txBody>
      </p:sp>
      <p:sp>
        <p:nvSpPr>
          <p:cNvPr id="3" name="Content Placeholder 2"/>
          <p:cNvSpPr>
            <a:spLocks noGrp="1"/>
          </p:cNvSpPr>
          <p:nvPr>
            <p:ph idx="1"/>
          </p:nvPr>
        </p:nvSpPr>
        <p:spPr/>
        <p:txBody>
          <a:bodyPr>
            <a:normAutofit lnSpcReduction="10000"/>
          </a:bodyPr>
          <a:lstStyle/>
          <a:p>
            <a:r>
              <a:rPr lang="en-US" dirty="0"/>
              <a:t>Some factors involved when considering a CIM implementation are the production volume, the experience of the company or personnel to make the integration, the level of the integration into the product itself and the integration of the production processes. CIM is most useful where a high level of ICT is used in the company or facility, such as CAD/CAM systems, </a:t>
            </a:r>
            <a:r>
              <a:rPr lang="en-US" dirty="0" smtClean="0"/>
              <a:t>the availability</a:t>
            </a:r>
            <a:r>
              <a:rPr lang="en-US" dirty="0"/>
              <a:t> of process planning and its </a:t>
            </a:r>
            <a:r>
              <a:rPr lang="en-US" dirty="0" smtClean="0"/>
              <a:t>data.</a:t>
            </a:r>
            <a:endParaRPr lang="en-GB" dirty="0"/>
          </a:p>
        </p:txBody>
      </p:sp>
    </p:spTree>
    <p:extLst>
      <p:ext uri="{BB962C8B-B14F-4D97-AF65-F5344CB8AC3E}">
        <p14:creationId xmlns:p14="http://schemas.microsoft.com/office/powerpoint/2010/main" val="6871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Cobots</a:t>
            </a:r>
            <a:r>
              <a:rPr lang="en-GB" dirty="0" smtClean="0"/>
              <a:t>- Collaborative Robots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999" y="2183050"/>
            <a:ext cx="8000001" cy="3809524"/>
          </a:xfrm>
        </p:spPr>
      </p:pic>
    </p:spTree>
    <p:extLst>
      <p:ext uri="{BB962C8B-B14F-4D97-AF65-F5344CB8AC3E}">
        <p14:creationId xmlns:p14="http://schemas.microsoft.com/office/powerpoint/2010/main" val="255569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to CNC/CAM</a:t>
            </a:r>
            <a:endParaRPr lang="en-GB" dirty="0"/>
          </a:p>
        </p:txBody>
      </p:sp>
      <p:sp>
        <p:nvSpPr>
          <p:cNvPr id="3" name="Content Placeholder 2"/>
          <p:cNvSpPr>
            <a:spLocks noGrp="1"/>
          </p:cNvSpPr>
          <p:nvPr>
            <p:ph idx="1"/>
          </p:nvPr>
        </p:nvSpPr>
        <p:spPr/>
        <p:txBody>
          <a:bodyPr/>
          <a:lstStyle/>
          <a:p>
            <a:r>
              <a:rPr lang="en-GB" dirty="0" smtClean="0"/>
              <a:t>Timescale massively reduced once the computers/robots are up and running (</a:t>
            </a:r>
            <a:r>
              <a:rPr lang="en-GB" i="1" dirty="0" smtClean="0"/>
              <a:t>cars produced in hours instead of days/months</a:t>
            </a:r>
            <a:r>
              <a:rPr lang="en-GB" dirty="0" smtClean="0"/>
              <a:t>).</a:t>
            </a:r>
          </a:p>
          <a:p>
            <a:r>
              <a:rPr lang="en-GB" dirty="0" smtClean="0"/>
              <a:t>Cost reduced on labour of manual workers.</a:t>
            </a:r>
          </a:p>
          <a:p>
            <a:r>
              <a:rPr lang="en-GB" dirty="0" smtClean="0"/>
              <a:t>Easy modifications made on CAD modelling before mass production. </a:t>
            </a:r>
            <a:endParaRPr lang="en-GB" dirty="0"/>
          </a:p>
        </p:txBody>
      </p:sp>
    </p:spTree>
    <p:extLst>
      <p:ext uri="{BB962C8B-B14F-4D97-AF65-F5344CB8AC3E}">
        <p14:creationId xmlns:p14="http://schemas.microsoft.com/office/powerpoint/2010/main" val="169929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Disadvantages to CNC/CAM</a:t>
            </a:r>
            <a:endParaRPr lang="en-GB" dirty="0"/>
          </a:p>
        </p:txBody>
      </p:sp>
      <p:sp>
        <p:nvSpPr>
          <p:cNvPr id="3" name="Content Placeholder 2"/>
          <p:cNvSpPr>
            <a:spLocks noGrp="1"/>
          </p:cNvSpPr>
          <p:nvPr>
            <p:ph idx="1"/>
          </p:nvPr>
        </p:nvSpPr>
        <p:spPr/>
        <p:txBody>
          <a:bodyPr/>
          <a:lstStyle/>
          <a:p>
            <a:r>
              <a:rPr lang="en-GB" dirty="0" smtClean="0"/>
              <a:t>Initial set up cost-machines are expensive to buy.</a:t>
            </a:r>
          </a:p>
          <a:p>
            <a:r>
              <a:rPr lang="en-GB" dirty="0" smtClean="0"/>
              <a:t>Initial cost of buying land to set up machinery.</a:t>
            </a:r>
          </a:p>
          <a:p>
            <a:r>
              <a:rPr lang="en-GB" dirty="0" smtClean="0"/>
              <a:t>Initial cost of training staff to be skilled in the use of the equipment.</a:t>
            </a:r>
          </a:p>
          <a:p>
            <a:r>
              <a:rPr lang="en-GB" dirty="0" smtClean="0"/>
              <a:t>Cost of maintenance of machines.</a:t>
            </a:r>
          </a:p>
          <a:p>
            <a:r>
              <a:rPr lang="en-GB" dirty="0" smtClean="0"/>
              <a:t>Cost of updating software.</a:t>
            </a:r>
          </a:p>
          <a:p>
            <a:endParaRPr lang="en-GB" dirty="0"/>
          </a:p>
        </p:txBody>
      </p:sp>
    </p:spTree>
    <p:extLst>
      <p:ext uri="{BB962C8B-B14F-4D97-AF65-F5344CB8AC3E}">
        <p14:creationId xmlns:p14="http://schemas.microsoft.com/office/powerpoint/2010/main" val="2981638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58</TotalTime>
  <Words>479</Words>
  <Application>Microsoft Office PowerPoint</Application>
  <PresentationFormat>On-screen Show (4:3)</PresentationFormat>
  <Paragraphs>47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CNC/ CAM</vt:lpstr>
      <vt:lpstr>CNC/CAM</vt:lpstr>
      <vt:lpstr>CNC/CAM</vt:lpstr>
      <vt:lpstr>CNC/CAM</vt:lpstr>
      <vt:lpstr>Computer Integrated Manufacture</vt:lpstr>
      <vt:lpstr>CIM</vt:lpstr>
      <vt:lpstr>Cobots- Collaborative Robots</vt:lpstr>
      <vt:lpstr>Advantages to CNC/CAM</vt:lpstr>
      <vt:lpstr>Disadvantages to CNC/CAM</vt:lpstr>
      <vt:lpstr>CNC/CAD</vt:lpstr>
      <vt:lpstr>Inventor Modelling</vt:lpstr>
      <vt:lpstr>Inventor Model</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CNC/ CAM</dc:title>
  <dc:creator>Mr Burns</dc:creator>
  <cp:lastModifiedBy>Mr Burns</cp:lastModifiedBy>
  <cp:revision>7</cp:revision>
  <dcterms:created xsi:type="dcterms:W3CDTF">2015-12-03T17:16:57Z</dcterms:created>
  <dcterms:modified xsi:type="dcterms:W3CDTF">2015-12-04T09:31:32Z</dcterms:modified>
</cp:coreProperties>
</file>