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71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2" d="100"/>
          <a:sy n="62" d="100"/>
        </p:scale>
        <p:origin x="-726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7DCC-43A8-4A07-9CA6-BC46E54F25AC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913D848-D52B-4F19-B6E5-D9DB34A536F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7DCC-43A8-4A07-9CA6-BC46E54F25AC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D848-D52B-4F19-B6E5-D9DB34A536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7DCC-43A8-4A07-9CA6-BC46E54F25AC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D848-D52B-4F19-B6E5-D9DB34A536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7DCC-43A8-4A07-9CA6-BC46E54F25AC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D848-D52B-4F19-B6E5-D9DB34A536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7DCC-43A8-4A07-9CA6-BC46E54F25AC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D848-D52B-4F19-B6E5-D9DB34A536F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7DCC-43A8-4A07-9CA6-BC46E54F25AC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D848-D52B-4F19-B6E5-D9DB34A536FE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7DCC-43A8-4A07-9CA6-BC46E54F25AC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D848-D52B-4F19-B6E5-D9DB34A536FE}" type="slidenum">
              <a:rPr lang="en-GB" smtClean="0"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7DCC-43A8-4A07-9CA6-BC46E54F25AC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D848-D52B-4F19-B6E5-D9DB34A536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7DCC-43A8-4A07-9CA6-BC46E54F25AC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D848-D52B-4F19-B6E5-D9DB34A536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7DCC-43A8-4A07-9CA6-BC46E54F25AC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D848-D52B-4F19-B6E5-D9DB34A536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7DCC-43A8-4A07-9CA6-BC46E54F25AC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13D848-D52B-4F19-B6E5-D9DB34A536FE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6547DCC-43A8-4A07-9CA6-BC46E54F25AC}" type="datetimeFigureOut">
              <a:rPr lang="en-GB" smtClean="0"/>
              <a:t>23/02/2016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E913D848-D52B-4F19-B6E5-D9DB34A536FE}" type="slidenum">
              <a:rPr lang="en-GB" smtClean="0"/>
              <a:t>‹#›</a:t>
            </a:fld>
            <a:endParaRPr lang="en-GB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3D CAD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What you need to know…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263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Assembly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Using the components in the file.  Assemble the shelving unit and provide a detailed modelling story board using the correct constraining methods.</a:t>
            </a:r>
          </a:p>
          <a:p>
            <a:endParaRPr lang="en-GB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r>
              <a:rPr lang="en-GB" sz="1800" dirty="0" smtClean="0"/>
              <a:t>Shared &gt; Design &amp; Tech &gt; </a:t>
            </a:r>
            <a:r>
              <a:rPr lang="en-GB" sz="1800" dirty="0" err="1" smtClean="0"/>
              <a:t>Adv</a:t>
            </a:r>
            <a:r>
              <a:rPr lang="en-GB" sz="1800" dirty="0" smtClean="0"/>
              <a:t> Higher &gt; Assembly Modelling Exercises</a:t>
            </a:r>
            <a:endParaRPr lang="en-GB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37" t="26101" r="15669" b="8184"/>
          <a:stretch/>
        </p:blipFill>
        <p:spPr bwMode="auto">
          <a:xfrm>
            <a:off x="2987824" y="2622514"/>
            <a:ext cx="2871936" cy="27812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52120" y="3212976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FF0000"/>
                </a:solidFill>
              </a:rPr>
              <a:t>Start with the Top.</a:t>
            </a:r>
          </a:p>
          <a:p>
            <a:r>
              <a:rPr lang="en-GB" dirty="0" smtClean="0">
                <a:solidFill>
                  <a:srgbClr val="FF0000"/>
                </a:solidFill>
              </a:rPr>
              <a:t>Remember you can use other tools to support you in completing the model.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941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Assembly Challenge Answer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437" t="26101" r="15669" b="8184"/>
          <a:stretch/>
        </p:blipFill>
        <p:spPr bwMode="auto">
          <a:xfrm>
            <a:off x="2339752" y="1462156"/>
            <a:ext cx="4248472" cy="41143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02823" y="1700808"/>
            <a:ext cx="24482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 used centre align to line up the dowels and then mate to position it them the correct depth in the hole.</a:t>
            </a:r>
            <a:endParaRPr lang="en-GB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6036184" y="4653136"/>
            <a:ext cx="244827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To position the side I used align and mate.  I used align the faces to line up the front edge and side with the top and then mate to join them together</a:t>
            </a:r>
            <a:r>
              <a:rPr lang="en-GB" dirty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5828" y="3774384"/>
            <a:ext cx="244827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To position the dowels for the shelf I had to change their orientation using by aligning the centre axis and then used mate to join the flat of the dowel with the depth of the hole.</a:t>
            </a:r>
            <a:endParaRPr lang="en-GB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6037882" y="1196752"/>
            <a:ext cx="244827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I had to change the orientation of the shelf and I used mate and align to position the shelf.  I used mate to join the side surface of the shelf to the side surface of the side and align to bring it into alignment with the front of the side.</a:t>
            </a:r>
            <a:endParaRPr lang="en-GB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2564100" y="4959324"/>
            <a:ext cx="244827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>
                <a:solidFill>
                  <a:srgbClr val="FF0000"/>
                </a:solidFill>
              </a:rPr>
              <a:t>Extra command I used to help me complete the project more efficiently were:</a:t>
            </a:r>
          </a:p>
          <a:p>
            <a:r>
              <a:rPr lang="en-GB" sz="1600" dirty="0" smtClean="0">
                <a:solidFill>
                  <a:srgbClr val="FF0000"/>
                </a:solidFill>
              </a:rPr>
              <a:t>Rectangular pattern and mirror.</a:t>
            </a:r>
            <a:endParaRPr lang="en-GB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24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Materials &amp; Environment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2611070"/>
              </p:ext>
            </p:extLst>
          </p:nvPr>
        </p:nvGraphicFramePr>
        <p:xfrm>
          <a:off x="467544" y="1700808"/>
          <a:ext cx="8229600" cy="3479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Adv</a:t>
                      </a:r>
                      <a:r>
                        <a:rPr lang="en-GB" dirty="0" smtClean="0"/>
                        <a:t> Higher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Materials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Materials</a:t>
                      </a:r>
                    </a:p>
                    <a:p>
                      <a:r>
                        <a:rPr lang="en-GB" dirty="0" smtClean="0"/>
                        <a:t>Reflection</a:t>
                      </a:r>
                    </a:p>
                    <a:p>
                      <a:r>
                        <a:rPr lang="en-GB" dirty="0" smtClean="0"/>
                        <a:t>Light Source</a:t>
                      </a:r>
                    </a:p>
                    <a:p>
                      <a:r>
                        <a:rPr lang="en-GB" dirty="0" smtClean="0"/>
                        <a:t>Sited Environment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Materials</a:t>
                      </a:r>
                    </a:p>
                    <a:p>
                      <a:r>
                        <a:rPr lang="en-GB" dirty="0" smtClean="0"/>
                        <a:t>Reflection</a:t>
                      </a:r>
                    </a:p>
                    <a:p>
                      <a:r>
                        <a:rPr lang="en-GB" dirty="0" smtClean="0"/>
                        <a:t>Texture Mapping</a:t>
                      </a:r>
                    </a:p>
                    <a:p>
                      <a:r>
                        <a:rPr lang="en-GB" dirty="0" smtClean="0"/>
                        <a:t>Bump</a:t>
                      </a:r>
                      <a:r>
                        <a:rPr lang="en-GB" baseline="0" dirty="0" smtClean="0"/>
                        <a:t> Mapping</a:t>
                      </a:r>
                    </a:p>
                    <a:p>
                      <a:r>
                        <a:rPr lang="en-GB" baseline="0" dirty="0" err="1" smtClean="0"/>
                        <a:t>Specularity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Image Based Lighting</a:t>
                      </a:r>
                    </a:p>
                    <a:p>
                      <a:r>
                        <a:rPr lang="en-GB" baseline="0" dirty="0" smtClean="0"/>
                        <a:t>High Dynamic Range Imagery</a:t>
                      </a:r>
                    </a:p>
                    <a:p>
                      <a:r>
                        <a:rPr lang="en-GB" baseline="0" dirty="0" err="1" smtClean="0"/>
                        <a:t>Volumetrics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Virtual Reality Modelling Language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1988840"/>
            <a:ext cx="2736304" cy="31683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03848" y="1988840"/>
            <a:ext cx="2736304" cy="31683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940152" y="1988840"/>
            <a:ext cx="2736304" cy="31683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16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5007538"/>
              </p:ext>
            </p:extLst>
          </p:nvPr>
        </p:nvGraphicFramePr>
        <p:xfrm>
          <a:off x="467544" y="1700808"/>
          <a:ext cx="8229600" cy="1559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Adv</a:t>
                      </a:r>
                      <a:r>
                        <a:rPr lang="en-GB" dirty="0" smtClean="0"/>
                        <a:t> Higher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Solid Model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Wireframe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Solid Model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Wireframe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CFD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FEA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1988840"/>
            <a:ext cx="2736304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03848" y="1988840"/>
            <a:ext cx="2736304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940152" y="1988840"/>
            <a:ext cx="2736304" cy="122413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5454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File Types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22883811"/>
              </p:ext>
            </p:extLst>
          </p:nvPr>
        </p:nvGraphicFramePr>
        <p:xfrm>
          <a:off x="467544" y="1700808"/>
          <a:ext cx="8229600" cy="2931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Adv</a:t>
                      </a:r>
                      <a:r>
                        <a:rPr lang="en-GB" dirty="0" smtClean="0"/>
                        <a:t> Higher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STL – Standard Tessellation Language</a:t>
                      </a:r>
                    </a:p>
                    <a:p>
                      <a:r>
                        <a:rPr lang="en-GB" dirty="0" smtClean="0"/>
                        <a:t>DXF – Direct Exchange Format</a:t>
                      </a:r>
                    </a:p>
                    <a:p>
                      <a:r>
                        <a:rPr lang="en-GB" dirty="0" smtClean="0"/>
                        <a:t>DWG – Drawing Format</a:t>
                      </a:r>
                    </a:p>
                    <a:p>
                      <a:r>
                        <a:rPr lang="en-GB" dirty="0" smtClean="0"/>
                        <a:t>VRML – Virtual Reality Modelling Language</a:t>
                      </a:r>
                    </a:p>
                    <a:p>
                      <a:r>
                        <a:rPr lang="en-GB" dirty="0" smtClean="0"/>
                        <a:t>3DS – 3D Studio</a:t>
                      </a:r>
                    </a:p>
                    <a:p>
                      <a:r>
                        <a:rPr lang="en-GB" dirty="0" smtClean="0"/>
                        <a:t>STP - Step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1988840"/>
            <a:ext cx="2736304" cy="26642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03848" y="1988840"/>
            <a:ext cx="2736304" cy="26642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940152" y="1988840"/>
            <a:ext cx="2736304" cy="266429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958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Basic Terms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03476083"/>
              </p:ext>
            </p:extLst>
          </p:nvPr>
        </p:nvGraphicFramePr>
        <p:xfrm>
          <a:off x="467544" y="1700808"/>
          <a:ext cx="8229600" cy="43924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8574"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Adv</a:t>
                      </a:r>
                      <a:r>
                        <a:rPr lang="en-GB" dirty="0" smtClean="0"/>
                        <a:t> Higher</a:t>
                      </a:r>
                      <a:endParaRPr lang="en-GB" dirty="0"/>
                    </a:p>
                  </a:txBody>
                  <a:tcPr/>
                </a:tc>
              </a:tr>
              <a:tr h="4013914">
                <a:tc>
                  <a:txBody>
                    <a:bodyPr/>
                    <a:lstStyle/>
                    <a:p>
                      <a:r>
                        <a:rPr lang="en-GB" dirty="0" smtClean="0"/>
                        <a:t>CAD Library</a:t>
                      </a:r>
                    </a:p>
                    <a:p>
                      <a:r>
                        <a:rPr lang="en-GB" dirty="0" smtClean="0"/>
                        <a:t>Sketch</a:t>
                      </a:r>
                    </a:p>
                    <a:p>
                      <a:r>
                        <a:rPr lang="en-GB" dirty="0" smtClean="0"/>
                        <a:t>Profile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CAD Library</a:t>
                      </a:r>
                    </a:p>
                    <a:p>
                      <a:r>
                        <a:rPr lang="en-GB" dirty="0" smtClean="0"/>
                        <a:t>Sketch</a:t>
                      </a:r>
                    </a:p>
                    <a:p>
                      <a:r>
                        <a:rPr lang="en-GB" dirty="0" smtClean="0"/>
                        <a:t>Profile</a:t>
                      </a:r>
                    </a:p>
                    <a:p>
                      <a:r>
                        <a:rPr lang="en-GB" dirty="0" smtClean="0"/>
                        <a:t>Work Plane</a:t>
                      </a:r>
                    </a:p>
                    <a:p>
                      <a:r>
                        <a:rPr lang="en-GB" dirty="0" smtClean="0"/>
                        <a:t>Fixed</a:t>
                      </a:r>
                    </a:p>
                    <a:p>
                      <a:r>
                        <a:rPr lang="en-GB" dirty="0" smtClean="0"/>
                        <a:t>Vertices</a:t>
                      </a:r>
                    </a:p>
                    <a:p>
                      <a:r>
                        <a:rPr lang="en-GB" dirty="0" smtClean="0"/>
                        <a:t>Edge</a:t>
                      </a:r>
                    </a:p>
                    <a:p>
                      <a:r>
                        <a:rPr lang="en-GB" dirty="0" smtClean="0"/>
                        <a:t>Faces</a:t>
                      </a:r>
                    </a:p>
                    <a:p>
                      <a:r>
                        <a:rPr lang="en-GB" dirty="0" smtClean="0"/>
                        <a:t>Axis</a:t>
                      </a:r>
                    </a:p>
                    <a:p>
                      <a:r>
                        <a:rPr lang="en-GB" dirty="0" smtClean="0"/>
                        <a:t>Datum</a:t>
                      </a:r>
                    </a:p>
                    <a:p>
                      <a:r>
                        <a:rPr lang="en-GB" dirty="0" smtClean="0"/>
                        <a:t>Modelling Tree </a:t>
                      </a:r>
                    </a:p>
                    <a:p>
                      <a:r>
                        <a:rPr lang="en-GB" dirty="0" smtClean="0"/>
                        <a:t>Suppress</a:t>
                      </a:r>
                    </a:p>
                    <a:p>
                      <a:r>
                        <a:rPr lang="en-GB" dirty="0" smtClean="0"/>
                        <a:t>CAM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CAD Library</a:t>
                      </a:r>
                    </a:p>
                    <a:p>
                      <a:r>
                        <a:rPr lang="en-GB" dirty="0" smtClean="0"/>
                        <a:t>Sketch</a:t>
                      </a:r>
                    </a:p>
                    <a:p>
                      <a:r>
                        <a:rPr lang="en-GB" dirty="0" smtClean="0"/>
                        <a:t>Profile</a:t>
                      </a:r>
                    </a:p>
                    <a:p>
                      <a:r>
                        <a:rPr lang="en-GB" dirty="0" smtClean="0"/>
                        <a:t>Work</a:t>
                      </a:r>
                      <a:r>
                        <a:rPr lang="en-GB" baseline="0" dirty="0" smtClean="0"/>
                        <a:t> Plane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Fixed</a:t>
                      </a:r>
                    </a:p>
                    <a:p>
                      <a:r>
                        <a:rPr lang="en-GB" dirty="0" smtClean="0"/>
                        <a:t>Vertices</a:t>
                      </a:r>
                    </a:p>
                    <a:p>
                      <a:r>
                        <a:rPr lang="en-GB" dirty="0" smtClean="0"/>
                        <a:t>Edge</a:t>
                      </a:r>
                    </a:p>
                    <a:p>
                      <a:r>
                        <a:rPr lang="en-GB" dirty="0" smtClean="0"/>
                        <a:t>Faces</a:t>
                      </a:r>
                    </a:p>
                    <a:p>
                      <a:r>
                        <a:rPr lang="en-GB" dirty="0" smtClean="0"/>
                        <a:t>Axis</a:t>
                      </a:r>
                    </a:p>
                    <a:p>
                      <a:r>
                        <a:rPr lang="en-GB" dirty="0" smtClean="0"/>
                        <a:t>Datum</a:t>
                      </a:r>
                    </a:p>
                    <a:p>
                      <a:r>
                        <a:rPr lang="en-GB" dirty="0" smtClean="0"/>
                        <a:t>Modelling Tree </a:t>
                      </a:r>
                    </a:p>
                    <a:p>
                      <a:r>
                        <a:rPr lang="en-GB" dirty="0" smtClean="0"/>
                        <a:t>Suppress</a:t>
                      </a:r>
                    </a:p>
                    <a:p>
                      <a:r>
                        <a:rPr lang="en-GB" dirty="0" smtClean="0"/>
                        <a:t>CAM</a:t>
                      </a:r>
                    </a:p>
                    <a:p>
                      <a:r>
                        <a:rPr lang="en-GB" dirty="0" smtClean="0"/>
                        <a:t>Tool</a:t>
                      </a:r>
                      <a:r>
                        <a:rPr lang="en-GB" baseline="0" dirty="0" smtClean="0"/>
                        <a:t> Path Generator</a:t>
                      </a:r>
                      <a:endParaRPr lang="en-GB" dirty="0" smtClean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1988840"/>
            <a:ext cx="2736304" cy="41044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03848" y="1988840"/>
            <a:ext cx="2736304" cy="41044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940152" y="1988840"/>
            <a:ext cx="2736304" cy="410445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370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Main areas of CAD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Modelling Techniques</a:t>
            </a:r>
          </a:p>
          <a:p>
            <a:r>
              <a:rPr lang="en-GB" dirty="0" smtClean="0"/>
              <a:t>Modelling Edits</a:t>
            </a:r>
          </a:p>
          <a:p>
            <a:r>
              <a:rPr lang="en-GB" dirty="0" smtClean="0"/>
              <a:t>Assembly</a:t>
            </a:r>
          </a:p>
          <a:p>
            <a:r>
              <a:rPr lang="en-GB" dirty="0" smtClean="0"/>
              <a:t>Materials &amp;Environment</a:t>
            </a:r>
          </a:p>
          <a:p>
            <a:r>
              <a:rPr lang="en-GB" dirty="0" smtClean="0"/>
              <a:t>Use of Models</a:t>
            </a:r>
          </a:p>
          <a:p>
            <a:r>
              <a:rPr lang="en-GB" dirty="0" smtClean="0"/>
              <a:t>File Types</a:t>
            </a:r>
          </a:p>
          <a:p>
            <a:endParaRPr lang="en-GB" dirty="0"/>
          </a:p>
          <a:p>
            <a:r>
              <a:rPr lang="en-GB" dirty="0" smtClean="0"/>
              <a:t>Basic Terms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54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Modelling Techniques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80520586"/>
              </p:ext>
            </p:extLst>
          </p:nvPr>
        </p:nvGraphicFramePr>
        <p:xfrm>
          <a:off x="457200" y="1600200"/>
          <a:ext cx="8229600" cy="238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Adv</a:t>
                      </a:r>
                      <a:r>
                        <a:rPr lang="en-GB" dirty="0" smtClean="0"/>
                        <a:t> Higher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Extrude </a:t>
                      </a:r>
                    </a:p>
                    <a:p>
                      <a:r>
                        <a:rPr lang="en-GB" dirty="0" smtClean="0"/>
                        <a:t>–</a:t>
                      </a:r>
                      <a:r>
                        <a:rPr lang="en-GB" baseline="0" dirty="0" smtClean="0"/>
                        <a:t>Subtract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Revolve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Extrude </a:t>
                      </a:r>
                    </a:p>
                    <a:p>
                      <a:r>
                        <a:rPr lang="en-GB" dirty="0" smtClean="0"/>
                        <a:t>–</a:t>
                      </a:r>
                      <a:r>
                        <a:rPr lang="en-GB" baseline="0" dirty="0" smtClean="0"/>
                        <a:t>Subtract, Add, Intersect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Revolve</a:t>
                      </a:r>
                    </a:p>
                    <a:p>
                      <a:r>
                        <a:rPr lang="en-GB" dirty="0" smtClean="0"/>
                        <a:t>Loft</a:t>
                      </a:r>
                    </a:p>
                    <a:p>
                      <a:r>
                        <a:rPr lang="en-GB" dirty="0" smtClean="0"/>
                        <a:t>Extrude Along a Path</a:t>
                      </a:r>
                    </a:p>
                    <a:p>
                      <a:r>
                        <a:rPr lang="en-GB" dirty="0" smtClean="0"/>
                        <a:t>Helix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Extrude </a:t>
                      </a:r>
                    </a:p>
                    <a:p>
                      <a:r>
                        <a:rPr lang="en-GB" dirty="0" smtClean="0"/>
                        <a:t>–</a:t>
                      </a:r>
                      <a:r>
                        <a:rPr lang="en-GB" baseline="0" dirty="0" smtClean="0"/>
                        <a:t>Subtract, Add, Intersect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Revolve</a:t>
                      </a:r>
                    </a:p>
                    <a:p>
                      <a:r>
                        <a:rPr lang="en-GB" dirty="0" smtClean="0"/>
                        <a:t>Loft</a:t>
                      </a:r>
                    </a:p>
                    <a:p>
                      <a:r>
                        <a:rPr lang="en-GB" dirty="0" smtClean="0"/>
                        <a:t>Extrude Along a Path</a:t>
                      </a:r>
                    </a:p>
                    <a:p>
                      <a:r>
                        <a:rPr lang="en-GB" dirty="0" smtClean="0"/>
                        <a:t>Helix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67544" y="1988840"/>
            <a:ext cx="2736304" cy="1944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 4"/>
          <p:cNvSpPr/>
          <p:nvPr/>
        </p:nvSpPr>
        <p:spPr>
          <a:xfrm>
            <a:off x="3203848" y="1988840"/>
            <a:ext cx="2736304" cy="1944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5940152" y="1988840"/>
            <a:ext cx="2736304" cy="194421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0347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Modelling Techniques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All of the modelling techniques required of an </a:t>
            </a:r>
            <a:r>
              <a:rPr lang="en-GB" dirty="0" err="1" smtClean="0"/>
              <a:t>Adv</a:t>
            </a:r>
            <a:r>
              <a:rPr lang="en-GB" dirty="0" smtClean="0"/>
              <a:t> Higher student have been used to create this Spaceship. Identify where they have been used.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3" t="25361" r="8261" b="6313"/>
          <a:stretch/>
        </p:blipFill>
        <p:spPr bwMode="auto">
          <a:xfrm>
            <a:off x="2555776" y="2993805"/>
            <a:ext cx="4476321" cy="3710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004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Modelling Techniques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3" t="25361" r="8261" b="6313"/>
          <a:stretch/>
        </p:blipFill>
        <p:spPr bwMode="auto">
          <a:xfrm>
            <a:off x="2051720" y="1628800"/>
            <a:ext cx="5688632" cy="4715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0658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Modelling Techniques Challenge Answers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3" t="25361" r="8261" b="6313"/>
          <a:stretch/>
        </p:blipFill>
        <p:spPr bwMode="auto">
          <a:xfrm>
            <a:off x="2051720" y="1628800"/>
            <a:ext cx="5688632" cy="4715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>
            <a:off x="1475656" y="5373216"/>
            <a:ext cx="165618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4499992" y="2492896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4572000" y="4509120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1619672" y="3212976"/>
            <a:ext cx="144016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1475656" y="4293096"/>
            <a:ext cx="160043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827584" y="278092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Extrude Union</a:t>
            </a:r>
            <a:endParaRPr lang="en-GB" dirty="0"/>
          </a:p>
        </p:txBody>
      </p:sp>
      <p:sp>
        <p:nvSpPr>
          <p:cNvPr id="21" name="TextBox 20"/>
          <p:cNvSpPr txBox="1"/>
          <p:nvPr/>
        </p:nvSpPr>
        <p:spPr>
          <a:xfrm>
            <a:off x="5652120" y="2123564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Revolve</a:t>
            </a:r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148064" y="4108430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Loft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755576" y="3923765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Extrude Subtract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1007604" y="5002943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Helix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4514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Modelling Edits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4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05965496"/>
              </p:ext>
            </p:extLst>
          </p:nvPr>
        </p:nvGraphicFramePr>
        <p:xfrm>
          <a:off x="457200" y="1600200"/>
          <a:ext cx="8229600" cy="2656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Adv</a:t>
                      </a:r>
                      <a:r>
                        <a:rPr lang="en-GB" dirty="0" smtClean="0"/>
                        <a:t> Higher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Fillet</a:t>
                      </a:r>
                    </a:p>
                    <a:p>
                      <a:r>
                        <a:rPr lang="en-GB" dirty="0" smtClean="0"/>
                        <a:t>Chamfer</a:t>
                      </a:r>
                    </a:p>
                    <a:p>
                      <a:r>
                        <a:rPr lang="en-GB" dirty="0" smtClean="0"/>
                        <a:t>Shell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Fillet</a:t>
                      </a:r>
                    </a:p>
                    <a:p>
                      <a:r>
                        <a:rPr lang="en-GB" dirty="0" smtClean="0"/>
                        <a:t>Chamfer</a:t>
                      </a:r>
                    </a:p>
                    <a:p>
                      <a:r>
                        <a:rPr lang="en-GB" dirty="0" smtClean="0"/>
                        <a:t>Shell</a:t>
                      </a:r>
                    </a:p>
                    <a:p>
                      <a:r>
                        <a:rPr lang="en-GB" dirty="0" smtClean="0"/>
                        <a:t>Radial Array</a:t>
                      </a:r>
                    </a:p>
                    <a:p>
                      <a:r>
                        <a:rPr lang="en-GB" dirty="0" smtClean="0"/>
                        <a:t>Linear Array</a:t>
                      </a:r>
                    </a:p>
                    <a:p>
                      <a:r>
                        <a:rPr lang="en-GB" dirty="0" smtClean="0"/>
                        <a:t>Irregular Fillet</a:t>
                      </a:r>
                    </a:p>
                    <a:p>
                      <a:r>
                        <a:rPr lang="en-GB" dirty="0" smtClean="0"/>
                        <a:t>Irregular Chamfer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Fillet</a:t>
                      </a:r>
                    </a:p>
                    <a:p>
                      <a:r>
                        <a:rPr lang="en-GB" dirty="0" smtClean="0"/>
                        <a:t>Chamfer</a:t>
                      </a:r>
                    </a:p>
                    <a:p>
                      <a:r>
                        <a:rPr lang="en-GB" dirty="0" smtClean="0"/>
                        <a:t>Shell</a:t>
                      </a:r>
                    </a:p>
                    <a:p>
                      <a:r>
                        <a:rPr lang="en-GB" dirty="0" smtClean="0"/>
                        <a:t>Radial Array</a:t>
                      </a:r>
                    </a:p>
                    <a:p>
                      <a:r>
                        <a:rPr lang="en-GB" dirty="0" smtClean="0"/>
                        <a:t>Linear Array</a:t>
                      </a:r>
                    </a:p>
                    <a:p>
                      <a:r>
                        <a:rPr lang="en-GB" dirty="0" smtClean="0"/>
                        <a:t>Irregular Fillet</a:t>
                      </a:r>
                    </a:p>
                    <a:p>
                      <a:r>
                        <a:rPr lang="en-GB" dirty="0" smtClean="0"/>
                        <a:t>Irregular Chamfer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67544" y="1988840"/>
            <a:ext cx="2736304" cy="2232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03848" y="1988840"/>
            <a:ext cx="2736304" cy="2232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940152" y="1988840"/>
            <a:ext cx="2736304" cy="223224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932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Modelling Edits Challenge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</a:t>
            </a:r>
            <a:r>
              <a:rPr lang="en-GB" dirty="0" smtClean="0"/>
              <a:t>Modelling</a:t>
            </a:r>
            <a:r>
              <a:rPr lang="en-GB" dirty="0" smtClean="0"/>
              <a:t> </a:t>
            </a:r>
            <a:r>
              <a:rPr lang="en-GB" dirty="0" smtClean="0"/>
              <a:t>to create the following objects in Inventor.</a:t>
            </a:r>
            <a:endParaRPr lang="en-GB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903" t="29104" r="12966" b="14366"/>
          <a:stretch/>
        </p:blipFill>
        <p:spPr bwMode="auto">
          <a:xfrm>
            <a:off x="3995936" y="2276872"/>
            <a:ext cx="3772891" cy="2901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89" t="27565" r="13060" b="15905"/>
          <a:stretch/>
        </p:blipFill>
        <p:spPr bwMode="auto">
          <a:xfrm>
            <a:off x="6228184" y="4581128"/>
            <a:ext cx="2545182" cy="196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588" t="23088" r="18517" b="16838"/>
          <a:stretch/>
        </p:blipFill>
        <p:spPr bwMode="auto">
          <a:xfrm>
            <a:off x="717997" y="2564904"/>
            <a:ext cx="3277939" cy="3217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56761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Assembly</a:t>
            </a:r>
            <a:endParaRPr lang="en-GB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044350"/>
              </p:ext>
            </p:extLst>
          </p:nvPr>
        </p:nvGraphicFramePr>
        <p:xfrm>
          <a:off x="467544" y="1700808"/>
          <a:ext cx="8229600" cy="3205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National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Higher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Adv</a:t>
                      </a:r>
                      <a:r>
                        <a:rPr lang="en-GB" dirty="0" smtClean="0"/>
                        <a:t> Higher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Assembly</a:t>
                      </a:r>
                    </a:p>
                    <a:p>
                      <a:r>
                        <a:rPr lang="en-GB" dirty="0" smtClean="0"/>
                        <a:t>Component</a:t>
                      </a:r>
                    </a:p>
                    <a:p>
                      <a:r>
                        <a:rPr lang="en-GB" dirty="0" smtClean="0"/>
                        <a:t>Align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r>
                        <a:rPr lang="en-GB" baseline="0" dirty="0" smtClean="0"/>
                        <a:t>Centre Axis</a:t>
                      </a:r>
                    </a:p>
                    <a:p>
                      <a:r>
                        <a:rPr lang="en-GB" baseline="0" dirty="0" smtClean="0"/>
                        <a:t>Mate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Assembly</a:t>
                      </a:r>
                    </a:p>
                    <a:p>
                      <a:r>
                        <a:rPr lang="en-GB" dirty="0" smtClean="0"/>
                        <a:t>Component</a:t>
                      </a:r>
                    </a:p>
                    <a:p>
                      <a:r>
                        <a:rPr lang="en-GB" dirty="0" smtClean="0"/>
                        <a:t>Align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r>
                        <a:rPr lang="en-GB" baseline="0" dirty="0" smtClean="0"/>
                        <a:t>Centre Axis</a:t>
                      </a:r>
                    </a:p>
                    <a:p>
                      <a:r>
                        <a:rPr lang="en-GB" baseline="0" dirty="0" smtClean="0"/>
                        <a:t>Mate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Bottom Up</a:t>
                      </a:r>
                    </a:p>
                    <a:p>
                      <a:r>
                        <a:rPr lang="en-GB" dirty="0" smtClean="0"/>
                        <a:t>Top Down</a:t>
                      </a:r>
                    </a:p>
                    <a:p>
                      <a:r>
                        <a:rPr lang="en-GB" dirty="0" smtClean="0"/>
                        <a:t>Sub-Assembly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Assembly</a:t>
                      </a:r>
                    </a:p>
                    <a:p>
                      <a:r>
                        <a:rPr lang="en-GB" dirty="0" smtClean="0"/>
                        <a:t>Component</a:t>
                      </a:r>
                    </a:p>
                    <a:p>
                      <a:r>
                        <a:rPr lang="en-GB" dirty="0" smtClean="0"/>
                        <a:t>Align</a:t>
                      </a:r>
                      <a:r>
                        <a:rPr lang="en-GB" baseline="0" dirty="0" smtClean="0"/>
                        <a:t> </a:t>
                      </a:r>
                    </a:p>
                    <a:p>
                      <a:r>
                        <a:rPr lang="en-GB" baseline="0" dirty="0" smtClean="0"/>
                        <a:t>Centre Axis</a:t>
                      </a:r>
                    </a:p>
                    <a:p>
                      <a:r>
                        <a:rPr lang="en-GB" baseline="0" dirty="0" smtClean="0"/>
                        <a:t>Mate</a:t>
                      </a:r>
                      <a:endParaRPr lang="en-GB" dirty="0" smtClean="0"/>
                    </a:p>
                    <a:p>
                      <a:r>
                        <a:rPr lang="en-GB" dirty="0" smtClean="0"/>
                        <a:t>Bottom Up</a:t>
                      </a:r>
                    </a:p>
                    <a:p>
                      <a:r>
                        <a:rPr lang="en-GB" dirty="0" smtClean="0"/>
                        <a:t>Top Down</a:t>
                      </a:r>
                    </a:p>
                    <a:p>
                      <a:r>
                        <a:rPr lang="en-GB" dirty="0" smtClean="0"/>
                        <a:t>Sub-Assembly</a:t>
                      </a:r>
                    </a:p>
                    <a:p>
                      <a:r>
                        <a:rPr lang="en-GB" dirty="0" smtClean="0"/>
                        <a:t>STEP/IGES</a:t>
                      </a:r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Rectangle 3"/>
          <p:cNvSpPr/>
          <p:nvPr/>
        </p:nvSpPr>
        <p:spPr>
          <a:xfrm>
            <a:off x="467544" y="2060848"/>
            <a:ext cx="2736304" cy="2808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203848" y="2060848"/>
            <a:ext cx="2736304" cy="2808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5940152" y="2060848"/>
            <a:ext cx="2736304" cy="2808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5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179</TotalTime>
  <Words>535</Words>
  <Application>Microsoft Office PowerPoint</Application>
  <PresentationFormat>On-screen Show (4:3)</PresentationFormat>
  <Paragraphs>180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Executive</vt:lpstr>
      <vt:lpstr>3D CAD</vt:lpstr>
      <vt:lpstr>Main areas of CAD</vt:lpstr>
      <vt:lpstr>Modelling Techniques</vt:lpstr>
      <vt:lpstr>Modelling Techniques Challenge</vt:lpstr>
      <vt:lpstr>Modelling Techniques Challenge</vt:lpstr>
      <vt:lpstr>Modelling Techniques Challenge Answers</vt:lpstr>
      <vt:lpstr>Modelling Edits</vt:lpstr>
      <vt:lpstr>Modelling Edits Challenge</vt:lpstr>
      <vt:lpstr>Assembly</vt:lpstr>
      <vt:lpstr>Assembly Challenge</vt:lpstr>
      <vt:lpstr>Assembly Challenge Answer</vt:lpstr>
      <vt:lpstr>Materials &amp; Environment</vt:lpstr>
      <vt:lpstr>Models</vt:lpstr>
      <vt:lpstr>File Types</vt:lpstr>
      <vt:lpstr>Basic Terms</vt:lpstr>
    </vt:vector>
  </TitlesOfParts>
  <Company>RM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CAD</dc:title>
  <dc:creator>TannerN</dc:creator>
  <cp:lastModifiedBy>TannerN</cp:lastModifiedBy>
  <cp:revision>15</cp:revision>
  <dcterms:created xsi:type="dcterms:W3CDTF">2016-02-16T14:04:04Z</dcterms:created>
  <dcterms:modified xsi:type="dcterms:W3CDTF">2016-02-23T08:22:19Z</dcterms:modified>
</cp:coreProperties>
</file>